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0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4" r:id="rId3"/>
    <p:sldId id="268" r:id="rId4"/>
    <p:sldId id="276" r:id="rId5"/>
    <p:sldId id="258" r:id="rId6"/>
    <p:sldId id="273" r:id="rId7"/>
    <p:sldId id="280" r:id="rId8"/>
    <p:sldId id="266" r:id="rId9"/>
    <p:sldId id="262" r:id="rId10"/>
    <p:sldId id="263" r:id="rId11"/>
    <p:sldId id="264" r:id="rId12"/>
  </p:sldIdLst>
  <p:sldSz cx="9144000" cy="6858000" type="screen4x3"/>
  <p:notesSz cx="6896100" cy="10033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8" autoAdjust="0"/>
    <p:restoredTop sz="86436" autoAdjust="0"/>
  </p:normalViewPr>
  <p:slideViewPr>
    <p:cSldViewPr>
      <p:cViewPr varScale="1">
        <p:scale>
          <a:sx n="109" d="100"/>
          <a:sy n="109" d="100"/>
        </p:scale>
        <p:origin x="1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6194" y="0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/>
          <a:lstStyle>
            <a:lvl1pPr algn="r">
              <a:defRPr sz="1300"/>
            </a:lvl1pPr>
          </a:lstStyle>
          <a:p>
            <a:fld id="{E8630773-8EA6-4FAD-B597-793914CD156E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529608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6194" y="9529608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 anchor="b"/>
          <a:lstStyle>
            <a:lvl1pPr algn="r">
              <a:defRPr sz="1300"/>
            </a:lvl1pPr>
          </a:lstStyle>
          <a:p>
            <a:fld id="{11473D36-5B69-4F65-AB26-50ADDE8B37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51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6194" y="0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/>
          <a:lstStyle>
            <a:lvl1pPr algn="r">
              <a:defRPr sz="1300"/>
            </a:lvl1pPr>
          </a:lstStyle>
          <a:p>
            <a:fld id="{B98E6925-400B-409A-971B-FE88F718ACC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16500" cy="3762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732" tIns="48366" rIns="96732" bIns="4836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9611" y="4765676"/>
            <a:ext cx="5516880" cy="4514850"/>
          </a:xfrm>
          <a:prstGeom prst="rect">
            <a:avLst/>
          </a:prstGeom>
        </p:spPr>
        <p:txBody>
          <a:bodyPr vert="horz" lIns="96732" tIns="48366" rIns="96732" bIns="4836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29608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6194" y="9529608"/>
            <a:ext cx="2988310" cy="501650"/>
          </a:xfrm>
          <a:prstGeom prst="rect">
            <a:avLst/>
          </a:prstGeom>
        </p:spPr>
        <p:txBody>
          <a:bodyPr vert="horz" lIns="96732" tIns="48366" rIns="96732" bIns="48366" rtlCol="0" anchor="b"/>
          <a:lstStyle>
            <a:lvl1pPr algn="r">
              <a:defRPr sz="1300"/>
            </a:lvl1pPr>
          </a:lstStyle>
          <a:p>
            <a:fld id="{4BF54DA3-66CE-4F49-B856-E78DD6F91E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93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7320">
              <a:defRPr/>
            </a:pP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54DA3-66CE-4F49-B856-E78DD6F91E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914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54DA3-66CE-4F49-B856-E78DD6F91E3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055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フリーフォーム 20"/>
          <p:cNvSpPr>
            <a:spLocks/>
          </p:cNvSpPr>
          <p:nvPr/>
        </p:nvSpPr>
        <p:spPr bwMode="auto">
          <a:xfrm>
            <a:off x="0" y="4039613"/>
            <a:ext cx="9134856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857224" y="1214425"/>
            <a:ext cx="7358114" cy="1470025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サブタイトル 12"/>
          <p:cNvSpPr>
            <a:spLocks noGrp="1"/>
          </p:cNvSpPr>
          <p:nvPr>
            <p:ph type="subTitle" idx="1"/>
          </p:nvPr>
        </p:nvSpPr>
        <p:spPr>
          <a:xfrm>
            <a:off x="857224" y="2708272"/>
            <a:ext cx="7358114" cy="92869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8" name="スライド番号プレースホルダー 27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6" name="フリーフォーム 35"/>
          <p:cNvSpPr>
            <a:spLocks/>
          </p:cNvSpPr>
          <p:nvPr/>
        </p:nvSpPr>
        <p:spPr bwMode="auto">
          <a:xfrm>
            <a:off x="0" y="3071810"/>
            <a:ext cx="9144000" cy="1115989"/>
          </a:xfrm>
          <a:custGeom>
            <a:avLst/>
            <a:gdLst/>
            <a:ahLst/>
            <a:cxnLst>
              <a:cxn ang="0">
                <a:pos x="0" y="887"/>
              </a:cxn>
              <a:cxn ang="0">
                <a:pos x="240" y="896"/>
              </a:cxn>
              <a:cxn ang="0">
                <a:pos x="888" y="904"/>
              </a:cxn>
              <a:cxn ang="0">
                <a:pos x="1327" y="896"/>
              </a:cxn>
              <a:cxn ang="0">
                <a:pos x="1817" y="887"/>
              </a:cxn>
              <a:cxn ang="0">
                <a:pos x="2381" y="879"/>
              </a:cxn>
              <a:cxn ang="0">
                <a:pos x="2971" y="846"/>
              </a:cxn>
              <a:cxn ang="0">
                <a:pos x="3585" y="804"/>
              </a:cxn>
              <a:cxn ang="0">
                <a:pos x="4199" y="755"/>
              </a:cxn>
              <a:cxn ang="0">
                <a:pos x="4821" y="680"/>
              </a:cxn>
              <a:cxn ang="0">
                <a:pos x="5128" y="638"/>
              </a:cxn>
              <a:cxn ang="0">
                <a:pos x="5427" y="589"/>
              </a:cxn>
              <a:cxn ang="0">
                <a:pos x="5718" y="539"/>
              </a:cxn>
              <a:cxn ang="0">
                <a:pos x="6000" y="481"/>
              </a:cxn>
              <a:cxn ang="0">
                <a:pos x="6274" y="414"/>
              </a:cxn>
              <a:cxn ang="0">
                <a:pos x="6531" y="340"/>
              </a:cxn>
              <a:cxn ang="0">
                <a:pos x="6780" y="257"/>
              </a:cxn>
              <a:cxn ang="0">
                <a:pos x="7004" y="190"/>
              </a:cxn>
              <a:cxn ang="0">
                <a:pos x="7220" y="91"/>
              </a:cxn>
              <a:cxn ang="0">
                <a:pos x="7411" y="0"/>
              </a:cxn>
            </a:cxnLst>
            <a:rect l="0" t="0" r="0" b="0"/>
            <a:pathLst>
              <a:path w="7411" h="904">
                <a:moveTo>
                  <a:pt x="0" y="887"/>
                </a:moveTo>
                <a:lnTo>
                  <a:pt x="240" y="896"/>
                </a:lnTo>
                <a:lnTo>
                  <a:pt x="888" y="904"/>
                </a:lnTo>
                <a:lnTo>
                  <a:pt x="1327" y="896"/>
                </a:lnTo>
                <a:lnTo>
                  <a:pt x="1817" y="887"/>
                </a:lnTo>
                <a:lnTo>
                  <a:pt x="2381" y="879"/>
                </a:lnTo>
                <a:lnTo>
                  <a:pt x="2971" y="846"/>
                </a:lnTo>
                <a:lnTo>
                  <a:pt x="3585" y="804"/>
                </a:lnTo>
                <a:lnTo>
                  <a:pt x="4199" y="755"/>
                </a:lnTo>
                <a:lnTo>
                  <a:pt x="4821" y="680"/>
                </a:lnTo>
                <a:lnTo>
                  <a:pt x="5128" y="638"/>
                </a:lnTo>
                <a:lnTo>
                  <a:pt x="5427" y="589"/>
                </a:lnTo>
                <a:lnTo>
                  <a:pt x="5718" y="539"/>
                </a:lnTo>
                <a:lnTo>
                  <a:pt x="6000" y="481"/>
                </a:lnTo>
                <a:lnTo>
                  <a:pt x="6274" y="414"/>
                </a:lnTo>
                <a:lnTo>
                  <a:pt x="6531" y="340"/>
                </a:lnTo>
                <a:lnTo>
                  <a:pt x="6780" y="257"/>
                </a:lnTo>
                <a:lnTo>
                  <a:pt x="7004" y="190"/>
                </a:lnTo>
                <a:lnTo>
                  <a:pt x="7220" y="91"/>
                </a:lnTo>
                <a:lnTo>
                  <a:pt x="7411" y="0"/>
                </a:lnTo>
              </a:path>
            </a:pathLst>
          </a:cu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8" name="フリーフォーム 37"/>
          <p:cNvSpPr>
            <a:spLocks/>
          </p:cNvSpPr>
          <p:nvPr/>
        </p:nvSpPr>
        <p:spPr bwMode="auto">
          <a:xfrm>
            <a:off x="0" y="3952661"/>
            <a:ext cx="9144000" cy="369116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81" y="33"/>
              </a:cxn>
              <a:cxn ang="0">
                <a:pos x="1933" y="75"/>
              </a:cxn>
              <a:cxn ang="0">
                <a:pos x="2747" y="116"/>
              </a:cxn>
              <a:cxn ang="0">
                <a:pos x="3552" y="141"/>
              </a:cxn>
              <a:cxn ang="0">
                <a:pos x="4265" y="182"/>
              </a:cxn>
              <a:cxn ang="0">
                <a:pos x="4581" y="216"/>
              </a:cxn>
              <a:cxn ang="0">
                <a:pos x="4838" y="241"/>
              </a:cxn>
              <a:cxn ang="0">
                <a:pos x="5145" y="274"/>
              </a:cxn>
              <a:cxn ang="0">
                <a:pos x="5477" y="290"/>
              </a:cxn>
              <a:cxn ang="0">
                <a:pos x="5875" y="299"/>
              </a:cxn>
              <a:cxn ang="0">
                <a:pos x="6083" y="299"/>
              </a:cxn>
              <a:cxn ang="0">
                <a:pos x="6290" y="290"/>
              </a:cxn>
              <a:cxn ang="0">
                <a:pos x="6514" y="265"/>
              </a:cxn>
              <a:cxn ang="0">
                <a:pos x="6722" y="232"/>
              </a:cxn>
              <a:cxn ang="0">
                <a:pos x="6921" y="199"/>
              </a:cxn>
              <a:cxn ang="0">
                <a:pos x="7104" y="141"/>
              </a:cxn>
              <a:cxn ang="0">
                <a:pos x="7187" y="116"/>
              </a:cxn>
              <a:cxn ang="0">
                <a:pos x="7270" y="83"/>
              </a:cxn>
              <a:cxn ang="0">
                <a:pos x="7344" y="41"/>
              </a:cxn>
              <a:cxn ang="0">
                <a:pos x="7411" y="0"/>
              </a:cxn>
            </a:cxnLst>
            <a:rect l="0" t="0" r="0" b="0"/>
            <a:pathLst>
              <a:path w="7411" h="299">
                <a:moveTo>
                  <a:pt x="0" y="17"/>
                </a:moveTo>
                <a:lnTo>
                  <a:pt x="581" y="33"/>
                </a:lnTo>
                <a:lnTo>
                  <a:pt x="1933" y="75"/>
                </a:lnTo>
                <a:lnTo>
                  <a:pt x="2747" y="116"/>
                </a:lnTo>
                <a:lnTo>
                  <a:pt x="3552" y="141"/>
                </a:lnTo>
                <a:lnTo>
                  <a:pt x="4265" y="182"/>
                </a:lnTo>
                <a:lnTo>
                  <a:pt x="4581" y="216"/>
                </a:lnTo>
                <a:lnTo>
                  <a:pt x="4838" y="241"/>
                </a:lnTo>
                <a:lnTo>
                  <a:pt x="5145" y="274"/>
                </a:lnTo>
                <a:lnTo>
                  <a:pt x="5477" y="290"/>
                </a:lnTo>
                <a:lnTo>
                  <a:pt x="5875" y="299"/>
                </a:lnTo>
                <a:lnTo>
                  <a:pt x="6083" y="299"/>
                </a:lnTo>
                <a:lnTo>
                  <a:pt x="6290" y="290"/>
                </a:lnTo>
                <a:lnTo>
                  <a:pt x="6514" y="265"/>
                </a:lnTo>
                <a:lnTo>
                  <a:pt x="6722" y="232"/>
                </a:lnTo>
                <a:lnTo>
                  <a:pt x="6921" y="199"/>
                </a:lnTo>
                <a:lnTo>
                  <a:pt x="7104" y="141"/>
                </a:lnTo>
                <a:lnTo>
                  <a:pt x="7187" y="116"/>
                </a:lnTo>
                <a:lnTo>
                  <a:pt x="7270" y="83"/>
                </a:lnTo>
                <a:lnTo>
                  <a:pt x="7344" y="41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>
            <a:off x="0" y="3809785"/>
            <a:ext cx="9144000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0" name="フリーフォーム 39"/>
          <p:cNvSpPr>
            <a:spLocks/>
          </p:cNvSpPr>
          <p:nvPr/>
        </p:nvSpPr>
        <p:spPr bwMode="auto">
          <a:xfrm>
            <a:off x="0" y="4090553"/>
            <a:ext cx="91440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1" name="フリーフォーム 40"/>
          <p:cNvSpPr>
            <a:spLocks/>
          </p:cNvSpPr>
          <p:nvPr/>
        </p:nvSpPr>
        <p:spPr bwMode="auto">
          <a:xfrm>
            <a:off x="0" y="4325364"/>
            <a:ext cx="9144000" cy="553056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896" y="349"/>
              </a:cxn>
              <a:cxn ang="0">
                <a:pos x="1850" y="258"/>
              </a:cxn>
              <a:cxn ang="0">
                <a:pos x="3012" y="150"/>
              </a:cxn>
              <a:cxn ang="0">
                <a:pos x="3635" y="108"/>
              </a:cxn>
              <a:cxn ang="0">
                <a:pos x="4257" y="67"/>
              </a:cxn>
              <a:cxn ang="0">
                <a:pos x="4879" y="34"/>
              </a:cxn>
              <a:cxn ang="0">
                <a:pos x="5477" y="9"/>
              </a:cxn>
              <a:cxn ang="0">
                <a:pos x="6050" y="0"/>
              </a:cxn>
              <a:cxn ang="0">
                <a:pos x="6572" y="9"/>
              </a:cxn>
              <a:cxn ang="0">
                <a:pos x="6813" y="17"/>
              </a:cxn>
              <a:cxn ang="0">
                <a:pos x="7029" y="34"/>
              </a:cxn>
              <a:cxn ang="0">
                <a:pos x="7228" y="50"/>
              </a:cxn>
              <a:cxn ang="0">
                <a:pos x="7411" y="83"/>
              </a:cxn>
            </a:cxnLst>
            <a:rect l="0" t="0" r="0" b="0"/>
            <a:pathLst>
              <a:path w="7411" h="448">
                <a:moveTo>
                  <a:pt x="0" y="448"/>
                </a:moveTo>
                <a:lnTo>
                  <a:pt x="896" y="349"/>
                </a:lnTo>
                <a:lnTo>
                  <a:pt x="1850" y="258"/>
                </a:lnTo>
                <a:lnTo>
                  <a:pt x="3012" y="150"/>
                </a:lnTo>
                <a:lnTo>
                  <a:pt x="3635" y="108"/>
                </a:lnTo>
                <a:lnTo>
                  <a:pt x="4257" y="67"/>
                </a:lnTo>
                <a:lnTo>
                  <a:pt x="4879" y="34"/>
                </a:lnTo>
                <a:lnTo>
                  <a:pt x="5477" y="9"/>
                </a:lnTo>
                <a:lnTo>
                  <a:pt x="6050" y="0"/>
                </a:lnTo>
                <a:lnTo>
                  <a:pt x="6572" y="9"/>
                </a:lnTo>
                <a:lnTo>
                  <a:pt x="6813" y="17"/>
                </a:lnTo>
                <a:lnTo>
                  <a:pt x="7029" y="34"/>
                </a:lnTo>
                <a:lnTo>
                  <a:pt x="7228" y="50"/>
                </a:lnTo>
                <a:lnTo>
                  <a:pt x="7411" y="83"/>
                </a:lnTo>
              </a:path>
            </a:pathLst>
          </a:cu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2" name="フリーフォーム 21"/>
          <p:cNvSpPr>
            <a:spLocks/>
          </p:cNvSpPr>
          <p:nvPr/>
        </p:nvSpPr>
        <p:spPr bwMode="auto">
          <a:xfrm>
            <a:off x="143256" y="407194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4" name="フリーフォーム 23"/>
          <p:cNvSpPr>
            <a:spLocks/>
          </p:cNvSpPr>
          <p:nvPr/>
        </p:nvSpPr>
        <p:spPr bwMode="auto">
          <a:xfrm>
            <a:off x="152400" y="4019116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6" name="フリーフォーム 25"/>
          <p:cNvSpPr>
            <a:spLocks/>
          </p:cNvSpPr>
          <p:nvPr/>
        </p:nvSpPr>
        <p:spPr bwMode="auto">
          <a:xfrm>
            <a:off x="143256" y="371475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7" name="フリーフォーム 26"/>
          <p:cNvSpPr>
            <a:spLocks/>
          </p:cNvSpPr>
          <p:nvPr/>
        </p:nvSpPr>
        <p:spPr bwMode="auto">
          <a:xfrm>
            <a:off x="152400" y="3881224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7530770" y="3871493"/>
            <a:ext cx="1541824" cy="1424221"/>
            <a:chOff x="7286645" y="3871493"/>
            <a:chExt cx="1541824" cy="1424221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18" name="フリーフォーム 17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フリーフォーム 18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フリーフォーム 19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596" y="1614477"/>
            <a:ext cx="8229600" cy="4687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2544" y="26987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2544" y="1176322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-16016" y="0"/>
            <a:ext cx="9144000" cy="6858024"/>
            <a:chOff x="-129" y="-42"/>
            <a:chExt cx="6177" cy="4355"/>
          </a:xfrm>
        </p:grpSpPr>
        <p:sp>
          <p:nvSpPr>
            <p:cNvPr id="24" name="フリーフォーム 23"/>
            <p:cNvSpPr>
              <a:spLocks/>
            </p:cNvSpPr>
            <p:nvPr/>
          </p:nvSpPr>
          <p:spPr bwMode="auto">
            <a:xfrm>
              <a:off x="-122" y="-42"/>
              <a:ext cx="5811" cy="4091"/>
            </a:xfrm>
            <a:custGeom>
              <a:avLst/>
              <a:gdLst/>
              <a:ahLst/>
              <a:cxnLst>
                <a:cxn ang="0">
                  <a:pos x="0" y="4069"/>
                </a:cxn>
                <a:cxn ang="0">
                  <a:pos x="161" y="4084"/>
                </a:cxn>
                <a:cxn ang="0">
                  <a:pos x="344" y="4084"/>
                </a:cxn>
                <a:cxn ang="0">
                  <a:pos x="593" y="4091"/>
                </a:cxn>
                <a:cxn ang="0">
                  <a:pos x="893" y="4084"/>
                </a:cxn>
                <a:cxn ang="0">
                  <a:pos x="1230" y="4069"/>
                </a:cxn>
                <a:cxn ang="0">
                  <a:pos x="1588" y="4033"/>
                </a:cxn>
                <a:cxn ang="0">
                  <a:pos x="1991" y="3996"/>
                </a:cxn>
                <a:cxn ang="0">
                  <a:pos x="2196" y="3959"/>
                </a:cxn>
                <a:cxn ang="0">
                  <a:pos x="2408" y="3923"/>
                </a:cxn>
                <a:cxn ang="0">
                  <a:pos x="2613" y="3879"/>
                </a:cxn>
                <a:cxn ang="0">
                  <a:pos x="2832" y="3828"/>
                </a:cxn>
                <a:cxn ang="0">
                  <a:pos x="3052" y="3776"/>
                </a:cxn>
                <a:cxn ang="0">
                  <a:pos x="3257" y="3718"/>
                </a:cxn>
                <a:cxn ang="0">
                  <a:pos x="3469" y="3645"/>
                </a:cxn>
                <a:cxn ang="0">
                  <a:pos x="3681" y="3572"/>
                </a:cxn>
                <a:cxn ang="0">
                  <a:pos x="3886" y="3484"/>
                </a:cxn>
                <a:cxn ang="0">
                  <a:pos x="4084" y="3381"/>
                </a:cxn>
                <a:cxn ang="0">
                  <a:pos x="4274" y="3279"/>
                </a:cxn>
                <a:cxn ang="0">
                  <a:pos x="4465" y="3169"/>
                </a:cxn>
                <a:cxn ang="0">
                  <a:pos x="4648" y="3037"/>
                </a:cxn>
                <a:cxn ang="0">
                  <a:pos x="4816" y="2898"/>
                </a:cxn>
                <a:cxn ang="0">
                  <a:pos x="4970" y="2759"/>
                </a:cxn>
                <a:cxn ang="0">
                  <a:pos x="5123" y="2591"/>
                </a:cxn>
                <a:cxn ang="0">
                  <a:pos x="5189" y="2510"/>
                </a:cxn>
                <a:cxn ang="0">
                  <a:pos x="5262" y="2415"/>
                </a:cxn>
                <a:cxn ang="0">
                  <a:pos x="5350" y="2269"/>
                </a:cxn>
                <a:cxn ang="0">
                  <a:pos x="5453" y="2093"/>
                </a:cxn>
                <a:cxn ang="0">
                  <a:pos x="5555" y="1873"/>
                </a:cxn>
                <a:cxn ang="0">
                  <a:pos x="5606" y="1756"/>
                </a:cxn>
                <a:cxn ang="0">
                  <a:pos x="5658" y="1625"/>
                </a:cxn>
                <a:cxn ang="0">
                  <a:pos x="5709" y="1485"/>
                </a:cxn>
                <a:cxn ang="0">
                  <a:pos x="5745" y="1332"/>
                </a:cxn>
                <a:cxn ang="0">
                  <a:pos x="5775" y="1207"/>
                </a:cxn>
                <a:cxn ang="0">
                  <a:pos x="5789" y="1068"/>
                </a:cxn>
                <a:cxn ang="0">
                  <a:pos x="5804" y="893"/>
                </a:cxn>
                <a:cxn ang="0">
                  <a:pos x="5811" y="790"/>
                </a:cxn>
                <a:cxn ang="0">
                  <a:pos x="5804" y="695"/>
                </a:cxn>
                <a:cxn ang="0">
                  <a:pos x="5797" y="578"/>
                </a:cxn>
                <a:cxn ang="0">
                  <a:pos x="5782" y="461"/>
                </a:cxn>
                <a:cxn ang="0">
                  <a:pos x="5760" y="344"/>
                </a:cxn>
                <a:cxn ang="0">
                  <a:pos x="5738" y="227"/>
                </a:cxn>
                <a:cxn ang="0">
                  <a:pos x="5694" y="109"/>
                </a:cxn>
                <a:cxn ang="0">
                  <a:pos x="5643" y="0"/>
                </a:cxn>
              </a:cxnLst>
              <a:rect l="0" t="0" r="0" b="0"/>
              <a:pathLst>
                <a:path w="5811" h="4091">
                  <a:moveTo>
                    <a:pt x="0" y="4069"/>
                  </a:moveTo>
                  <a:lnTo>
                    <a:pt x="161" y="4084"/>
                  </a:lnTo>
                  <a:lnTo>
                    <a:pt x="344" y="4084"/>
                  </a:lnTo>
                  <a:lnTo>
                    <a:pt x="593" y="4091"/>
                  </a:lnTo>
                  <a:lnTo>
                    <a:pt x="893" y="4084"/>
                  </a:lnTo>
                  <a:lnTo>
                    <a:pt x="1230" y="4069"/>
                  </a:lnTo>
                  <a:lnTo>
                    <a:pt x="1588" y="4033"/>
                  </a:lnTo>
                  <a:lnTo>
                    <a:pt x="1991" y="3996"/>
                  </a:lnTo>
                  <a:lnTo>
                    <a:pt x="2196" y="3959"/>
                  </a:lnTo>
                  <a:lnTo>
                    <a:pt x="2408" y="3923"/>
                  </a:lnTo>
                  <a:lnTo>
                    <a:pt x="2613" y="3879"/>
                  </a:lnTo>
                  <a:lnTo>
                    <a:pt x="2832" y="3828"/>
                  </a:lnTo>
                  <a:lnTo>
                    <a:pt x="3052" y="3776"/>
                  </a:lnTo>
                  <a:lnTo>
                    <a:pt x="3257" y="3718"/>
                  </a:lnTo>
                  <a:lnTo>
                    <a:pt x="3469" y="3645"/>
                  </a:lnTo>
                  <a:lnTo>
                    <a:pt x="3681" y="3572"/>
                  </a:lnTo>
                  <a:lnTo>
                    <a:pt x="3886" y="3484"/>
                  </a:lnTo>
                  <a:lnTo>
                    <a:pt x="4084" y="3381"/>
                  </a:lnTo>
                  <a:lnTo>
                    <a:pt x="4274" y="3279"/>
                  </a:lnTo>
                  <a:lnTo>
                    <a:pt x="4465" y="3169"/>
                  </a:lnTo>
                  <a:lnTo>
                    <a:pt x="4648" y="3037"/>
                  </a:lnTo>
                  <a:lnTo>
                    <a:pt x="4816" y="2898"/>
                  </a:lnTo>
                  <a:lnTo>
                    <a:pt x="4970" y="2759"/>
                  </a:lnTo>
                  <a:lnTo>
                    <a:pt x="5123" y="2591"/>
                  </a:lnTo>
                  <a:lnTo>
                    <a:pt x="5189" y="2510"/>
                  </a:lnTo>
                  <a:lnTo>
                    <a:pt x="5262" y="2415"/>
                  </a:lnTo>
                  <a:lnTo>
                    <a:pt x="5350" y="2269"/>
                  </a:lnTo>
                  <a:lnTo>
                    <a:pt x="5453" y="2093"/>
                  </a:lnTo>
                  <a:lnTo>
                    <a:pt x="5555" y="1873"/>
                  </a:lnTo>
                  <a:lnTo>
                    <a:pt x="5606" y="1756"/>
                  </a:lnTo>
                  <a:lnTo>
                    <a:pt x="5658" y="1625"/>
                  </a:lnTo>
                  <a:lnTo>
                    <a:pt x="5709" y="1485"/>
                  </a:lnTo>
                  <a:lnTo>
                    <a:pt x="5745" y="1332"/>
                  </a:lnTo>
                  <a:lnTo>
                    <a:pt x="5775" y="1207"/>
                  </a:lnTo>
                  <a:lnTo>
                    <a:pt x="5789" y="1068"/>
                  </a:lnTo>
                  <a:lnTo>
                    <a:pt x="5804" y="893"/>
                  </a:lnTo>
                  <a:lnTo>
                    <a:pt x="5811" y="790"/>
                  </a:lnTo>
                  <a:lnTo>
                    <a:pt x="5804" y="695"/>
                  </a:lnTo>
                  <a:lnTo>
                    <a:pt x="5797" y="578"/>
                  </a:lnTo>
                  <a:lnTo>
                    <a:pt x="5782" y="461"/>
                  </a:lnTo>
                  <a:lnTo>
                    <a:pt x="5760" y="344"/>
                  </a:lnTo>
                  <a:lnTo>
                    <a:pt x="5738" y="227"/>
                  </a:lnTo>
                  <a:lnTo>
                    <a:pt x="5694" y="109"/>
                  </a:lnTo>
                  <a:lnTo>
                    <a:pt x="5643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5" name="フリーフォーム 24"/>
            <p:cNvSpPr>
              <a:spLocks/>
            </p:cNvSpPr>
            <p:nvPr/>
          </p:nvSpPr>
          <p:spPr bwMode="auto">
            <a:xfrm>
              <a:off x="-129" y="-42"/>
              <a:ext cx="6177" cy="4245"/>
            </a:xfrm>
            <a:custGeom>
              <a:avLst/>
              <a:gdLst/>
              <a:ahLst/>
              <a:cxnLst>
                <a:cxn ang="0">
                  <a:pos x="0" y="4238"/>
                </a:cxn>
                <a:cxn ang="0">
                  <a:pos x="161" y="4245"/>
                </a:cxn>
                <a:cxn ang="0">
                  <a:pos x="607" y="4245"/>
                </a:cxn>
                <a:cxn ang="0">
                  <a:pos x="915" y="4238"/>
                </a:cxn>
                <a:cxn ang="0">
                  <a:pos x="1266" y="4223"/>
                </a:cxn>
                <a:cxn ang="0">
                  <a:pos x="1632" y="4208"/>
                </a:cxn>
                <a:cxn ang="0">
                  <a:pos x="2034" y="4172"/>
                </a:cxn>
                <a:cxn ang="0">
                  <a:pos x="2459" y="4135"/>
                </a:cxn>
                <a:cxn ang="0">
                  <a:pos x="2891" y="4069"/>
                </a:cxn>
                <a:cxn ang="0">
                  <a:pos x="3096" y="4033"/>
                </a:cxn>
                <a:cxn ang="0">
                  <a:pos x="3308" y="4003"/>
                </a:cxn>
                <a:cxn ang="0">
                  <a:pos x="3513" y="3952"/>
                </a:cxn>
                <a:cxn ang="0">
                  <a:pos x="3718" y="3901"/>
                </a:cxn>
                <a:cxn ang="0">
                  <a:pos x="3915" y="3850"/>
                </a:cxn>
                <a:cxn ang="0">
                  <a:pos x="4098" y="3791"/>
                </a:cxn>
                <a:cxn ang="0">
                  <a:pos x="4289" y="3725"/>
                </a:cxn>
                <a:cxn ang="0">
                  <a:pos x="4464" y="3652"/>
                </a:cxn>
                <a:cxn ang="0">
                  <a:pos x="4625" y="3586"/>
                </a:cxn>
                <a:cxn ang="0">
                  <a:pos x="4779" y="3498"/>
                </a:cxn>
                <a:cxn ang="0">
                  <a:pos x="4925" y="3410"/>
                </a:cxn>
                <a:cxn ang="0">
                  <a:pos x="5050" y="3308"/>
                </a:cxn>
                <a:cxn ang="0">
                  <a:pos x="5094" y="3271"/>
                </a:cxn>
                <a:cxn ang="0">
                  <a:pos x="5204" y="3154"/>
                </a:cxn>
                <a:cxn ang="0">
                  <a:pos x="5372" y="2971"/>
                </a:cxn>
                <a:cxn ang="0">
                  <a:pos x="5467" y="2862"/>
                </a:cxn>
                <a:cxn ang="0">
                  <a:pos x="5562" y="2722"/>
                </a:cxn>
                <a:cxn ang="0">
                  <a:pos x="5665" y="2583"/>
                </a:cxn>
                <a:cxn ang="0">
                  <a:pos x="5760" y="2422"/>
                </a:cxn>
                <a:cxn ang="0">
                  <a:pos x="5855" y="2247"/>
                </a:cxn>
                <a:cxn ang="0">
                  <a:pos x="5943" y="2071"/>
                </a:cxn>
                <a:cxn ang="0">
                  <a:pos x="6023" y="1881"/>
                </a:cxn>
                <a:cxn ang="0">
                  <a:pos x="6089" y="1683"/>
                </a:cxn>
                <a:cxn ang="0">
                  <a:pos x="6118" y="1573"/>
                </a:cxn>
                <a:cxn ang="0">
                  <a:pos x="6140" y="1471"/>
                </a:cxn>
                <a:cxn ang="0">
                  <a:pos x="6162" y="1361"/>
                </a:cxn>
                <a:cxn ang="0">
                  <a:pos x="6170" y="1244"/>
                </a:cxn>
                <a:cxn ang="0">
                  <a:pos x="6177" y="1105"/>
                </a:cxn>
                <a:cxn ang="0">
                  <a:pos x="6177" y="944"/>
                </a:cxn>
                <a:cxn ang="0">
                  <a:pos x="6170" y="754"/>
                </a:cxn>
                <a:cxn ang="0">
                  <a:pos x="6155" y="658"/>
                </a:cxn>
                <a:cxn ang="0">
                  <a:pos x="6133" y="549"/>
                </a:cxn>
                <a:cxn ang="0">
                  <a:pos x="6104" y="446"/>
                </a:cxn>
                <a:cxn ang="0">
                  <a:pos x="6075" y="344"/>
                </a:cxn>
                <a:cxn ang="0">
                  <a:pos x="6031" y="241"/>
                </a:cxn>
                <a:cxn ang="0">
                  <a:pos x="5987" y="153"/>
                </a:cxn>
                <a:cxn ang="0">
                  <a:pos x="5928" y="73"/>
                </a:cxn>
                <a:cxn ang="0">
                  <a:pos x="5862" y="0"/>
                </a:cxn>
              </a:cxnLst>
              <a:rect l="0" t="0" r="0" b="0"/>
              <a:pathLst>
                <a:path w="6177" h="4245">
                  <a:moveTo>
                    <a:pt x="0" y="4238"/>
                  </a:moveTo>
                  <a:lnTo>
                    <a:pt x="161" y="4245"/>
                  </a:lnTo>
                  <a:lnTo>
                    <a:pt x="607" y="4245"/>
                  </a:lnTo>
                  <a:lnTo>
                    <a:pt x="915" y="4238"/>
                  </a:lnTo>
                  <a:lnTo>
                    <a:pt x="1266" y="4223"/>
                  </a:lnTo>
                  <a:lnTo>
                    <a:pt x="1632" y="4208"/>
                  </a:lnTo>
                  <a:lnTo>
                    <a:pt x="2034" y="4172"/>
                  </a:lnTo>
                  <a:lnTo>
                    <a:pt x="2459" y="4135"/>
                  </a:lnTo>
                  <a:lnTo>
                    <a:pt x="2891" y="4069"/>
                  </a:lnTo>
                  <a:lnTo>
                    <a:pt x="3096" y="4033"/>
                  </a:lnTo>
                  <a:lnTo>
                    <a:pt x="3308" y="4003"/>
                  </a:lnTo>
                  <a:lnTo>
                    <a:pt x="3513" y="3952"/>
                  </a:lnTo>
                  <a:lnTo>
                    <a:pt x="3718" y="3901"/>
                  </a:lnTo>
                  <a:lnTo>
                    <a:pt x="3915" y="3850"/>
                  </a:lnTo>
                  <a:lnTo>
                    <a:pt x="4098" y="3791"/>
                  </a:lnTo>
                  <a:lnTo>
                    <a:pt x="4289" y="3725"/>
                  </a:lnTo>
                  <a:lnTo>
                    <a:pt x="4464" y="3652"/>
                  </a:lnTo>
                  <a:lnTo>
                    <a:pt x="4625" y="3586"/>
                  </a:lnTo>
                  <a:lnTo>
                    <a:pt x="4779" y="3498"/>
                  </a:lnTo>
                  <a:lnTo>
                    <a:pt x="4925" y="3410"/>
                  </a:lnTo>
                  <a:lnTo>
                    <a:pt x="5050" y="3308"/>
                  </a:lnTo>
                  <a:lnTo>
                    <a:pt x="5094" y="3271"/>
                  </a:lnTo>
                  <a:lnTo>
                    <a:pt x="5204" y="3154"/>
                  </a:lnTo>
                  <a:lnTo>
                    <a:pt x="5372" y="2971"/>
                  </a:lnTo>
                  <a:lnTo>
                    <a:pt x="5467" y="2862"/>
                  </a:lnTo>
                  <a:lnTo>
                    <a:pt x="5562" y="2722"/>
                  </a:lnTo>
                  <a:lnTo>
                    <a:pt x="5665" y="2583"/>
                  </a:lnTo>
                  <a:lnTo>
                    <a:pt x="5760" y="2422"/>
                  </a:lnTo>
                  <a:lnTo>
                    <a:pt x="5855" y="2247"/>
                  </a:lnTo>
                  <a:lnTo>
                    <a:pt x="5943" y="2071"/>
                  </a:lnTo>
                  <a:lnTo>
                    <a:pt x="6023" y="1881"/>
                  </a:lnTo>
                  <a:lnTo>
                    <a:pt x="6089" y="1683"/>
                  </a:lnTo>
                  <a:lnTo>
                    <a:pt x="6118" y="1573"/>
                  </a:lnTo>
                  <a:lnTo>
                    <a:pt x="6140" y="1471"/>
                  </a:lnTo>
                  <a:lnTo>
                    <a:pt x="6162" y="1361"/>
                  </a:lnTo>
                  <a:lnTo>
                    <a:pt x="6170" y="1244"/>
                  </a:lnTo>
                  <a:lnTo>
                    <a:pt x="6177" y="1105"/>
                  </a:lnTo>
                  <a:lnTo>
                    <a:pt x="6177" y="944"/>
                  </a:lnTo>
                  <a:lnTo>
                    <a:pt x="6170" y="754"/>
                  </a:lnTo>
                  <a:lnTo>
                    <a:pt x="6155" y="658"/>
                  </a:lnTo>
                  <a:lnTo>
                    <a:pt x="6133" y="549"/>
                  </a:lnTo>
                  <a:lnTo>
                    <a:pt x="6104" y="446"/>
                  </a:lnTo>
                  <a:lnTo>
                    <a:pt x="6075" y="344"/>
                  </a:lnTo>
                  <a:lnTo>
                    <a:pt x="6031" y="241"/>
                  </a:lnTo>
                  <a:lnTo>
                    <a:pt x="5987" y="153"/>
                  </a:lnTo>
                  <a:lnTo>
                    <a:pt x="5928" y="73"/>
                  </a:lnTo>
                  <a:lnTo>
                    <a:pt x="5862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6" name="フリーフォーム 25"/>
            <p:cNvSpPr>
              <a:spLocks/>
            </p:cNvSpPr>
            <p:nvPr/>
          </p:nvSpPr>
          <p:spPr bwMode="auto">
            <a:xfrm>
              <a:off x="-129" y="1692"/>
              <a:ext cx="6170" cy="2416"/>
            </a:xfrm>
            <a:custGeom>
              <a:avLst/>
              <a:gdLst/>
              <a:ahLst/>
              <a:cxnLst>
                <a:cxn ang="0">
                  <a:pos x="0" y="2203"/>
                </a:cxn>
                <a:cxn ang="0">
                  <a:pos x="161" y="2233"/>
                </a:cxn>
                <a:cxn ang="0">
                  <a:pos x="600" y="2299"/>
                </a:cxn>
                <a:cxn ang="0">
                  <a:pos x="907" y="2335"/>
                </a:cxn>
                <a:cxn ang="0">
                  <a:pos x="1251" y="2365"/>
                </a:cxn>
                <a:cxn ang="0">
                  <a:pos x="1624" y="2394"/>
                </a:cxn>
                <a:cxn ang="0">
                  <a:pos x="2034" y="2408"/>
                </a:cxn>
                <a:cxn ang="0">
                  <a:pos x="2452" y="2416"/>
                </a:cxn>
                <a:cxn ang="0">
                  <a:pos x="2671" y="2416"/>
                </a:cxn>
                <a:cxn ang="0">
                  <a:pos x="2883" y="2401"/>
                </a:cxn>
                <a:cxn ang="0">
                  <a:pos x="3096" y="2394"/>
                </a:cxn>
                <a:cxn ang="0">
                  <a:pos x="3308" y="2379"/>
                </a:cxn>
                <a:cxn ang="0">
                  <a:pos x="3520" y="2357"/>
                </a:cxn>
                <a:cxn ang="0">
                  <a:pos x="3725" y="2328"/>
                </a:cxn>
                <a:cxn ang="0">
                  <a:pos x="3930" y="2291"/>
                </a:cxn>
                <a:cxn ang="0">
                  <a:pos x="4128" y="2247"/>
                </a:cxn>
                <a:cxn ang="0">
                  <a:pos x="4318" y="2196"/>
                </a:cxn>
                <a:cxn ang="0">
                  <a:pos x="4501" y="2138"/>
                </a:cxn>
                <a:cxn ang="0">
                  <a:pos x="4677" y="2072"/>
                </a:cxn>
                <a:cxn ang="0">
                  <a:pos x="4838" y="1991"/>
                </a:cxn>
                <a:cxn ang="0">
                  <a:pos x="4991" y="1911"/>
                </a:cxn>
                <a:cxn ang="0">
                  <a:pos x="5130" y="1816"/>
                </a:cxn>
                <a:cxn ang="0">
                  <a:pos x="5167" y="1786"/>
                </a:cxn>
                <a:cxn ang="0">
                  <a:pos x="5269" y="1684"/>
                </a:cxn>
                <a:cxn ang="0">
                  <a:pos x="5430" y="1530"/>
                </a:cxn>
                <a:cxn ang="0">
                  <a:pos x="5511" y="1435"/>
                </a:cxn>
                <a:cxn ang="0">
                  <a:pos x="5613" y="1318"/>
                </a:cxn>
                <a:cxn ang="0">
                  <a:pos x="5701" y="1193"/>
                </a:cxn>
                <a:cxn ang="0">
                  <a:pos x="5789" y="1054"/>
                </a:cxn>
                <a:cxn ang="0">
                  <a:pos x="5884" y="908"/>
                </a:cxn>
                <a:cxn ang="0">
                  <a:pos x="5957" y="747"/>
                </a:cxn>
                <a:cxn ang="0">
                  <a:pos x="6031" y="571"/>
                </a:cxn>
                <a:cxn ang="0">
                  <a:pos x="6096" y="396"/>
                </a:cxn>
                <a:cxn ang="0">
                  <a:pos x="6140" y="205"/>
                </a:cxn>
                <a:cxn ang="0">
                  <a:pos x="6162" y="103"/>
                </a:cxn>
                <a:cxn ang="0">
                  <a:pos x="6170" y="0"/>
                </a:cxn>
              </a:cxnLst>
              <a:rect l="0" t="0" r="0" b="0"/>
              <a:pathLst>
                <a:path w="6170" h="2416">
                  <a:moveTo>
                    <a:pt x="0" y="2203"/>
                  </a:moveTo>
                  <a:lnTo>
                    <a:pt x="161" y="2233"/>
                  </a:lnTo>
                  <a:lnTo>
                    <a:pt x="600" y="2299"/>
                  </a:lnTo>
                  <a:lnTo>
                    <a:pt x="907" y="2335"/>
                  </a:lnTo>
                  <a:lnTo>
                    <a:pt x="1251" y="2365"/>
                  </a:lnTo>
                  <a:lnTo>
                    <a:pt x="1624" y="2394"/>
                  </a:lnTo>
                  <a:lnTo>
                    <a:pt x="2034" y="2408"/>
                  </a:lnTo>
                  <a:lnTo>
                    <a:pt x="2452" y="2416"/>
                  </a:lnTo>
                  <a:lnTo>
                    <a:pt x="2671" y="2416"/>
                  </a:lnTo>
                  <a:lnTo>
                    <a:pt x="2883" y="2401"/>
                  </a:lnTo>
                  <a:lnTo>
                    <a:pt x="3096" y="2394"/>
                  </a:lnTo>
                  <a:lnTo>
                    <a:pt x="3308" y="2379"/>
                  </a:lnTo>
                  <a:lnTo>
                    <a:pt x="3520" y="2357"/>
                  </a:lnTo>
                  <a:lnTo>
                    <a:pt x="3725" y="2328"/>
                  </a:lnTo>
                  <a:lnTo>
                    <a:pt x="3930" y="2291"/>
                  </a:lnTo>
                  <a:lnTo>
                    <a:pt x="4128" y="2247"/>
                  </a:lnTo>
                  <a:lnTo>
                    <a:pt x="4318" y="2196"/>
                  </a:lnTo>
                  <a:lnTo>
                    <a:pt x="4501" y="2138"/>
                  </a:lnTo>
                  <a:lnTo>
                    <a:pt x="4677" y="2072"/>
                  </a:lnTo>
                  <a:lnTo>
                    <a:pt x="4838" y="1991"/>
                  </a:lnTo>
                  <a:lnTo>
                    <a:pt x="4991" y="1911"/>
                  </a:lnTo>
                  <a:lnTo>
                    <a:pt x="5130" y="1816"/>
                  </a:lnTo>
                  <a:lnTo>
                    <a:pt x="5167" y="1786"/>
                  </a:lnTo>
                  <a:lnTo>
                    <a:pt x="5269" y="1684"/>
                  </a:lnTo>
                  <a:lnTo>
                    <a:pt x="5430" y="1530"/>
                  </a:lnTo>
                  <a:lnTo>
                    <a:pt x="5511" y="1435"/>
                  </a:lnTo>
                  <a:lnTo>
                    <a:pt x="5613" y="1318"/>
                  </a:lnTo>
                  <a:lnTo>
                    <a:pt x="5701" y="1193"/>
                  </a:lnTo>
                  <a:lnTo>
                    <a:pt x="5789" y="1054"/>
                  </a:lnTo>
                  <a:lnTo>
                    <a:pt x="5884" y="908"/>
                  </a:lnTo>
                  <a:lnTo>
                    <a:pt x="5957" y="747"/>
                  </a:lnTo>
                  <a:lnTo>
                    <a:pt x="6031" y="571"/>
                  </a:lnTo>
                  <a:lnTo>
                    <a:pt x="6096" y="396"/>
                  </a:lnTo>
                  <a:lnTo>
                    <a:pt x="6140" y="205"/>
                  </a:lnTo>
                  <a:lnTo>
                    <a:pt x="6162" y="103"/>
                  </a:lnTo>
                  <a:lnTo>
                    <a:pt x="6170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7" name="フリーフォーム 26"/>
            <p:cNvSpPr>
              <a:spLocks/>
            </p:cNvSpPr>
            <p:nvPr/>
          </p:nvSpPr>
          <p:spPr bwMode="auto">
            <a:xfrm>
              <a:off x="3237" y="-42"/>
              <a:ext cx="2562" cy="4355"/>
            </a:xfrm>
            <a:custGeom>
              <a:avLst/>
              <a:gdLst/>
              <a:ahLst/>
              <a:cxnLst>
                <a:cxn ang="0">
                  <a:pos x="2108" y="0"/>
                </a:cxn>
                <a:cxn ang="0">
                  <a:pos x="2145" y="73"/>
                </a:cxn>
                <a:cxn ang="0">
                  <a:pos x="2196" y="175"/>
                </a:cxn>
                <a:cxn ang="0">
                  <a:pos x="2247" y="300"/>
                </a:cxn>
                <a:cxn ang="0">
                  <a:pos x="2321" y="453"/>
                </a:cxn>
                <a:cxn ang="0">
                  <a:pos x="2379" y="629"/>
                </a:cxn>
                <a:cxn ang="0">
                  <a:pos x="2438" y="827"/>
                </a:cxn>
                <a:cxn ang="0">
                  <a:pos x="2489" y="1054"/>
                </a:cxn>
                <a:cxn ang="0">
                  <a:pos x="2533" y="1288"/>
                </a:cxn>
                <a:cxn ang="0">
                  <a:pos x="2548" y="1412"/>
                </a:cxn>
                <a:cxn ang="0">
                  <a:pos x="2562" y="1537"/>
                </a:cxn>
                <a:cxn ang="0">
                  <a:pos x="2562" y="1668"/>
                </a:cxn>
                <a:cxn ang="0">
                  <a:pos x="2562" y="1793"/>
                </a:cxn>
                <a:cxn ang="0">
                  <a:pos x="2555" y="1932"/>
                </a:cxn>
                <a:cxn ang="0">
                  <a:pos x="2533" y="2064"/>
                </a:cxn>
                <a:cxn ang="0">
                  <a:pos x="2511" y="2195"/>
                </a:cxn>
                <a:cxn ang="0">
                  <a:pos x="2482" y="2327"/>
                </a:cxn>
                <a:cxn ang="0">
                  <a:pos x="2438" y="2459"/>
                </a:cxn>
                <a:cxn ang="0">
                  <a:pos x="2386" y="2591"/>
                </a:cxn>
                <a:cxn ang="0">
                  <a:pos x="2321" y="2730"/>
                </a:cxn>
                <a:cxn ang="0">
                  <a:pos x="2247" y="2862"/>
                </a:cxn>
                <a:cxn ang="0">
                  <a:pos x="2174" y="2993"/>
                </a:cxn>
                <a:cxn ang="0">
                  <a:pos x="2079" y="3118"/>
                </a:cxn>
                <a:cxn ang="0">
                  <a:pos x="2035" y="3169"/>
                </a:cxn>
                <a:cxn ang="0">
                  <a:pos x="1911" y="3293"/>
                </a:cxn>
                <a:cxn ang="0">
                  <a:pos x="1728" y="3484"/>
                </a:cxn>
                <a:cxn ang="0">
                  <a:pos x="1603" y="3586"/>
                </a:cxn>
                <a:cxn ang="0">
                  <a:pos x="1472" y="3689"/>
                </a:cxn>
                <a:cxn ang="0">
                  <a:pos x="1325" y="3791"/>
                </a:cxn>
                <a:cxn ang="0">
                  <a:pos x="1164" y="3908"/>
                </a:cxn>
                <a:cxn ang="0">
                  <a:pos x="996" y="4011"/>
                </a:cxn>
                <a:cxn ang="0">
                  <a:pos x="813" y="4106"/>
                </a:cxn>
                <a:cxn ang="0">
                  <a:pos x="623" y="4194"/>
                </a:cxn>
                <a:cxn ang="0">
                  <a:pos x="425" y="4267"/>
                </a:cxn>
                <a:cxn ang="0">
                  <a:pos x="322" y="4296"/>
                </a:cxn>
                <a:cxn ang="0">
                  <a:pos x="213" y="4318"/>
                </a:cxn>
                <a:cxn ang="0">
                  <a:pos x="110" y="4347"/>
                </a:cxn>
                <a:cxn ang="0">
                  <a:pos x="0" y="4355"/>
                </a:cxn>
              </a:cxnLst>
              <a:rect l="0" t="0" r="0" b="0"/>
              <a:pathLst>
                <a:path w="2562" h="4355">
                  <a:moveTo>
                    <a:pt x="2108" y="0"/>
                  </a:moveTo>
                  <a:lnTo>
                    <a:pt x="2145" y="73"/>
                  </a:lnTo>
                  <a:lnTo>
                    <a:pt x="2196" y="175"/>
                  </a:lnTo>
                  <a:lnTo>
                    <a:pt x="2247" y="300"/>
                  </a:lnTo>
                  <a:lnTo>
                    <a:pt x="2321" y="453"/>
                  </a:lnTo>
                  <a:lnTo>
                    <a:pt x="2379" y="629"/>
                  </a:lnTo>
                  <a:lnTo>
                    <a:pt x="2438" y="827"/>
                  </a:lnTo>
                  <a:lnTo>
                    <a:pt x="2489" y="1054"/>
                  </a:lnTo>
                  <a:lnTo>
                    <a:pt x="2533" y="1288"/>
                  </a:lnTo>
                  <a:lnTo>
                    <a:pt x="2548" y="1412"/>
                  </a:lnTo>
                  <a:lnTo>
                    <a:pt x="2562" y="1537"/>
                  </a:lnTo>
                  <a:lnTo>
                    <a:pt x="2562" y="1668"/>
                  </a:lnTo>
                  <a:lnTo>
                    <a:pt x="2562" y="1793"/>
                  </a:lnTo>
                  <a:lnTo>
                    <a:pt x="2555" y="1932"/>
                  </a:lnTo>
                  <a:lnTo>
                    <a:pt x="2533" y="2064"/>
                  </a:lnTo>
                  <a:lnTo>
                    <a:pt x="2511" y="2195"/>
                  </a:lnTo>
                  <a:lnTo>
                    <a:pt x="2482" y="2327"/>
                  </a:lnTo>
                  <a:lnTo>
                    <a:pt x="2438" y="2459"/>
                  </a:lnTo>
                  <a:lnTo>
                    <a:pt x="2386" y="2591"/>
                  </a:lnTo>
                  <a:lnTo>
                    <a:pt x="2321" y="2730"/>
                  </a:lnTo>
                  <a:lnTo>
                    <a:pt x="2247" y="2862"/>
                  </a:lnTo>
                  <a:lnTo>
                    <a:pt x="2174" y="2993"/>
                  </a:lnTo>
                  <a:lnTo>
                    <a:pt x="2079" y="3118"/>
                  </a:lnTo>
                  <a:lnTo>
                    <a:pt x="2035" y="3169"/>
                  </a:lnTo>
                  <a:lnTo>
                    <a:pt x="1911" y="3293"/>
                  </a:lnTo>
                  <a:lnTo>
                    <a:pt x="1728" y="3484"/>
                  </a:lnTo>
                  <a:lnTo>
                    <a:pt x="1603" y="3586"/>
                  </a:lnTo>
                  <a:lnTo>
                    <a:pt x="1472" y="3689"/>
                  </a:lnTo>
                  <a:lnTo>
                    <a:pt x="1325" y="3791"/>
                  </a:lnTo>
                  <a:lnTo>
                    <a:pt x="1164" y="3908"/>
                  </a:lnTo>
                  <a:lnTo>
                    <a:pt x="996" y="4011"/>
                  </a:lnTo>
                  <a:lnTo>
                    <a:pt x="813" y="4106"/>
                  </a:lnTo>
                  <a:lnTo>
                    <a:pt x="623" y="4194"/>
                  </a:lnTo>
                  <a:lnTo>
                    <a:pt x="425" y="4267"/>
                  </a:lnTo>
                  <a:lnTo>
                    <a:pt x="322" y="4296"/>
                  </a:lnTo>
                  <a:lnTo>
                    <a:pt x="213" y="4318"/>
                  </a:lnTo>
                  <a:lnTo>
                    <a:pt x="110" y="4347"/>
                  </a:lnTo>
                  <a:lnTo>
                    <a:pt x="0" y="4355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8" name="フリーフォーム 27"/>
            <p:cNvSpPr>
              <a:spLocks/>
            </p:cNvSpPr>
            <p:nvPr/>
          </p:nvSpPr>
          <p:spPr bwMode="auto">
            <a:xfrm>
              <a:off x="4533" y="1949"/>
              <a:ext cx="1508" cy="2364"/>
            </a:xfrm>
            <a:custGeom>
              <a:avLst/>
              <a:gdLst/>
              <a:ahLst/>
              <a:cxnLst>
                <a:cxn ang="0">
                  <a:pos x="0" y="2364"/>
                </a:cxn>
                <a:cxn ang="0">
                  <a:pos x="58" y="2320"/>
                </a:cxn>
                <a:cxn ang="0">
                  <a:pos x="212" y="2181"/>
                </a:cxn>
                <a:cxn ang="0">
                  <a:pos x="322" y="2086"/>
                </a:cxn>
                <a:cxn ang="0">
                  <a:pos x="439" y="1976"/>
                </a:cxn>
                <a:cxn ang="0">
                  <a:pos x="564" y="1837"/>
                </a:cxn>
                <a:cxn ang="0">
                  <a:pos x="695" y="1683"/>
                </a:cxn>
                <a:cxn ang="0">
                  <a:pos x="827" y="1529"/>
                </a:cxn>
                <a:cxn ang="0">
                  <a:pos x="959" y="1339"/>
                </a:cxn>
                <a:cxn ang="0">
                  <a:pos x="1090" y="1149"/>
                </a:cxn>
                <a:cxn ang="0">
                  <a:pos x="1208" y="936"/>
                </a:cxn>
                <a:cxn ang="0">
                  <a:pos x="1266" y="827"/>
                </a:cxn>
                <a:cxn ang="0">
                  <a:pos x="1310" y="717"/>
                </a:cxn>
                <a:cxn ang="0">
                  <a:pos x="1361" y="600"/>
                </a:cxn>
                <a:cxn ang="0">
                  <a:pos x="1405" y="490"/>
                </a:cxn>
                <a:cxn ang="0">
                  <a:pos x="1434" y="365"/>
                </a:cxn>
                <a:cxn ang="0">
                  <a:pos x="1471" y="248"/>
                </a:cxn>
                <a:cxn ang="0">
                  <a:pos x="1493" y="124"/>
                </a:cxn>
                <a:cxn ang="0">
                  <a:pos x="1508" y="0"/>
                </a:cxn>
              </a:cxnLst>
              <a:rect l="0" t="0" r="0" b="0"/>
              <a:pathLst>
                <a:path w="1508" h="2364">
                  <a:moveTo>
                    <a:pt x="0" y="2364"/>
                  </a:moveTo>
                  <a:lnTo>
                    <a:pt x="58" y="2320"/>
                  </a:lnTo>
                  <a:lnTo>
                    <a:pt x="212" y="2181"/>
                  </a:lnTo>
                  <a:lnTo>
                    <a:pt x="322" y="2086"/>
                  </a:lnTo>
                  <a:lnTo>
                    <a:pt x="439" y="1976"/>
                  </a:lnTo>
                  <a:lnTo>
                    <a:pt x="564" y="1837"/>
                  </a:lnTo>
                  <a:lnTo>
                    <a:pt x="695" y="1683"/>
                  </a:lnTo>
                  <a:lnTo>
                    <a:pt x="827" y="1529"/>
                  </a:lnTo>
                  <a:lnTo>
                    <a:pt x="959" y="1339"/>
                  </a:lnTo>
                  <a:lnTo>
                    <a:pt x="1090" y="1149"/>
                  </a:lnTo>
                  <a:lnTo>
                    <a:pt x="1208" y="936"/>
                  </a:lnTo>
                  <a:lnTo>
                    <a:pt x="1266" y="827"/>
                  </a:lnTo>
                  <a:lnTo>
                    <a:pt x="1310" y="717"/>
                  </a:lnTo>
                  <a:lnTo>
                    <a:pt x="1361" y="600"/>
                  </a:lnTo>
                  <a:lnTo>
                    <a:pt x="1405" y="490"/>
                  </a:lnTo>
                  <a:lnTo>
                    <a:pt x="1434" y="365"/>
                  </a:lnTo>
                  <a:lnTo>
                    <a:pt x="1471" y="248"/>
                  </a:lnTo>
                  <a:lnTo>
                    <a:pt x="1493" y="124"/>
                  </a:lnTo>
                  <a:lnTo>
                    <a:pt x="1508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7270629" y="3871493"/>
            <a:ext cx="1541824" cy="1424221"/>
            <a:chOff x="7286645" y="3871493"/>
            <a:chExt cx="1541824" cy="1424221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0" name="フリーフォーム 29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フリーフォーム 30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フリーフォーム 31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6341934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4" name="フリーフォーム 33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フリーフォーム 35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7" name="フリーフォーム 36"/>
          <p:cNvSpPr>
            <a:spLocks/>
          </p:cNvSpPr>
          <p:nvPr/>
        </p:nvSpPr>
        <p:spPr bwMode="auto">
          <a:xfrm>
            <a:off x="5841868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 rot="5400000">
            <a:off x="7322976" y="5055119"/>
            <a:ext cx="1894702" cy="1678386"/>
          </a:xfrm>
          <a:custGeom>
            <a:avLst/>
            <a:gdLst>
              <a:gd name="T0" fmla="*/ 0 w 309"/>
              <a:gd name="T1" fmla="*/ 0 h 263"/>
              <a:gd name="T2" fmla="*/ 39 w 309"/>
              <a:gd name="T3" fmla="*/ 19 h 263"/>
              <a:gd name="T4" fmla="*/ 79 w 309"/>
              <a:gd name="T5" fmla="*/ 42 h 263"/>
              <a:gd name="T6" fmla="*/ 131 w 309"/>
              <a:gd name="T7" fmla="*/ 73 h 263"/>
              <a:gd name="T8" fmla="*/ 156 w 309"/>
              <a:gd name="T9" fmla="*/ 90 h 263"/>
              <a:gd name="T10" fmla="*/ 183 w 309"/>
              <a:gd name="T11" fmla="*/ 111 h 263"/>
              <a:gd name="T12" fmla="*/ 209 w 309"/>
              <a:gd name="T13" fmla="*/ 132 h 263"/>
              <a:gd name="T14" fmla="*/ 232 w 309"/>
              <a:gd name="T15" fmla="*/ 155 h 263"/>
              <a:gd name="T16" fmla="*/ 257 w 309"/>
              <a:gd name="T17" fmla="*/ 180 h 263"/>
              <a:gd name="T18" fmla="*/ 277 w 309"/>
              <a:gd name="T19" fmla="*/ 205 h 263"/>
              <a:gd name="T20" fmla="*/ 296 w 309"/>
              <a:gd name="T21" fmla="*/ 234 h 263"/>
              <a:gd name="T22" fmla="*/ 309 w 309"/>
              <a:gd name="T23" fmla="*/ 263 h 263"/>
              <a:gd name="T24" fmla="*/ 0 1 256"/>
              <a:gd name="T25" fmla="*/ 0 1 256"/>
              <a:gd name="T26" fmla="*/ 0 1 256"/>
              <a:gd name="T27" fmla="*/ 0 1 256"/>
              <a:gd name="T28" fmla="*/ 0 1 256"/>
              <a:gd name="T29" fmla="*/ 0 1 256"/>
              <a:gd name="T30" fmla="*/ 0 1 256"/>
              <a:gd name="T31" fmla="*/ 0 1 256"/>
              <a:gd name="T32" fmla="*/ 0 1 256"/>
              <a:gd name="T33" fmla="*/ 0 1 256"/>
              <a:gd name="T34" fmla="*/ 0 1 256"/>
              <a:gd name="T35" fmla="*/ 0 1 256"/>
              <a:gd name="T36" fmla="*/ 0 w 309"/>
              <a:gd name="T37" fmla="*/ 0 h 263"/>
              <a:gd name="T38" fmla="*/ 0 w 309"/>
              <a:gd name="T39" fmla="*/ 0 h 2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09" h="263">
                <a:moveTo>
                  <a:pt x="0" y="0"/>
                </a:moveTo>
                <a:lnTo>
                  <a:pt x="39" y="19"/>
                </a:lnTo>
                <a:lnTo>
                  <a:pt x="79" y="42"/>
                </a:lnTo>
                <a:lnTo>
                  <a:pt x="131" y="73"/>
                </a:lnTo>
                <a:lnTo>
                  <a:pt x="156" y="90"/>
                </a:lnTo>
                <a:lnTo>
                  <a:pt x="183" y="111"/>
                </a:lnTo>
                <a:lnTo>
                  <a:pt x="209" y="132"/>
                </a:lnTo>
                <a:lnTo>
                  <a:pt x="232" y="155"/>
                </a:lnTo>
                <a:lnTo>
                  <a:pt x="257" y="180"/>
                </a:lnTo>
                <a:lnTo>
                  <a:pt x="277" y="205"/>
                </a:lnTo>
                <a:lnTo>
                  <a:pt x="296" y="234"/>
                </a:lnTo>
                <a:lnTo>
                  <a:pt x="309" y="263"/>
                </a:lnTo>
              </a:path>
            </a:pathLst>
          </a:cu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286645" y="3871493"/>
            <a:ext cx="1541824" cy="1424221"/>
            <a:chOff x="7286645" y="3871493"/>
            <a:chExt cx="1541824" cy="1424221"/>
          </a:xfrm>
          <a:gradFill>
            <a:gsLst>
              <a:gs pos="100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フリーフォーム 39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フリーフォーム 40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6357950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43" name="フリーフォーム 4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フリーフォーム 4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フリーフォーム 4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6" name="フリーフォーム 45"/>
          <p:cNvSpPr>
            <a:spLocks/>
          </p:cNvSpPr>
          <p:nvPr/>
        </p:nvSpPr>
        <p:spPr bwMode="auto">
          <a:xfrm>
            <a:off x="5857884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28596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571496"/>
          </a:xfrm>
        </p:spPr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7174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1737" y="719158"/>
            <a:ext cx="325754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14786" y="719158"/>
            <a:ext cx="4757742" cy="5710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61737" y="1928804"/>
            <a:ext cx="3258000" cy="45005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0472" y="4917323"/>
            <a:ext cx="7774866" cy="4286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71472" y="623834"/>
            <a:ext cx="5486400" cy="4114800"/>
          </a:xfrm>
          <a:prstGeom prst="rect">
            <a:avLst/>
          </a:prstGeom>
          <a:noFill/>
          <a:ln w="241300" cmpd="thinThick">
            <a:solidFill>
              <a:schemeClr val="bg1"/>
            </a:solidFill>
            <a:prstDash val="solid"/>
            <a:miter lim="800000"/>
          </a:ln>
          <a:effectLst>
            <a:glow rad="101600">
              <a:schemeClr val="tx2">
                <a:alpha val="60000"/>
              </a:schemeClr>
            </a:glow>
          </a:effectLst>
          <a:scene3d>
            <a:camera prst="perspectiveFront"/>
            <a:lightRig rig="threePt" dir="t"/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28596" y="5429264"/>
            <a:ext cx="7786742" cy="10001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1169"/>
            <a:ext cx="8229600" cy="46872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31" name="日付プレースホルダー 30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32" name="フッター プレースホルダー 31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3" name="スライド番号プレースホルダー 32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00045"/>
            <a:ext cx="2057400" cy="5929352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5556" y="500044"/>
            <a:ext cx="6019800" cy="592935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4" name="日付プレースホルダー 2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25" name="フッター プレースホルダー 2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6" name="スライド番号プレースホルダー 2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付プレースホルダー 20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2133600" cy="360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03D3CDD-33A3-4E25-A0C7-CE0E2DEBD171}" type="datetimeFigureOut">
              <a:rPr kumimoji="1" lang="ja-JP" altLang="en-US" smtClean="0"/>
              <a:t>2017/5/19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3"/>
          </p:nvPr>
        </p:nvSpPr>
        <p:spPr>
          <a:xfrm>
            <a:off x="2198578" y="1"/>
            <a:ext cx="4500594" cy="361347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4"/>
          </p:nvPr>
        </p:nvSpPr>
        <p:spPr>
          <a:xfrm>
            <a:off x="7715272" y="0"/>
            <a:ext cx="1428728" cy="360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DAA50C9-BD3A-4A0F-891B-F2B8B7556EF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-27819" y="-13"/>
            <a:ext cx="9171027" cy="6856554"/>
            <a:chOff x="2074" y="1608"/>
            <a:chExt cx="1603" cy="1129"/>
          </a:xfrm>
        </p:grpSpPr>
        <p:sp>
          <p:nvSpPr>
            <p:cNvPr id="18" name="フリーフォーム 17"/>
            <p:cNvSpPr>
              <a:spLocks/>
            </p:cNvSpPr>
            <p:nvPr/>
          </p:nvSpPr>
          <p:spPr bwMode="auto">
            <a:xfrm>
              <a:off x="2074" y="2433"/>
              <a:ext cx="991" cy="300"/>
            </a:xfrm>
            <a:custGeom>
              <a:avLst/>
              <a:gdLst>
                <a:gd name="T0" fmla="*/ 0 w 991"/>
                <a:gd name="T1" fmla="*/ 0 h 300"/>
                <a:gd name="T2" fmla="*/ 15 w 991"/>
                <a:gd name="T3" fmla="*/ 14 h 300"/>
                <a:gd name="T4" fmla="*/ 32 w 991"/>
                <a:gd name="T5" fmla="*/ 33 h 300"/>
                <a:gd name="T6" fmla="*/ 57 w 991"/>
                <a:gd name="T7" fmla="*/ 54 h 300"/>
                <a:gd name="T8" fmla="*/ 92 w 991"/>
                <a:gd name="T9" fmla="*/ 79 h 300"/>
                <a:gd name="T10" fmla="*/ 132 w 991"/>
                <a:gd name="T11" fmla="*/ 106 h 300"/>
                <a:gd name="T12" fmla="*/ 182 w 991"/>
                <a:gd name="T13" fmla="*/ 133 h 300"/>
                <a:gd name="T14" fmla="*/ 236 w 991"/>
                <a:gd name="T15" fmla="*/ 163 h 300"/>
                <a:gd name="T16" fmla="*/ 301 w 991"/>
                <a:gd name="T17" fmla="*/ 192 h 300"/>
                <a:gd name="T18" fmla="*/ 374 w 991"/>
                <a:gd name="T19" fmla="*/ 219 h 300"/>
                <a:gd name="T20" fmla="*/ 457 w 991"/>
                <a:gd name="T21" fmla="*/ 244 h 300"/>
                <a:gd name="T22" fmla="*/ 501 w 991"/>
                <a:gd name="T23" fmla="*/ 255 h 300"/>
                <a:gd name="T24" fmla="*/ 545 w 991"/>
                <a:gd name="T25" fmla="*/ 267 h 300"/>
                <a:gd name="T26" fmla="*/ 595 w 991"/>
                <a:gd name="T27" fmla="*/ 275 h 300"/>
                <a:gd name="T28" fmla="*/ 647 w 991"/>
                <a:gd name="T29" fmla="*/ 282 h 300"/>
                <a:gd name="T30" fmla="*/ 699 w 991"/>
                <a:gd name="T31" fmla="*/ 290 h 300"/>
                <a:gd name="T32" fmla="*/ 752 w 991"/>
                <a:gd name="T33" fmla="*/ 294 h 300"/>
                <a:gd name="T34" fmla="*/ 810 w 991"/>
                <a:gd name="T35" fmla="*/ 298 h 300"/>
                <a:gd name="T36" fmla="*/ 868 w 991"/>
                <a:gd name="T37" fmla="*/ 300 h 300"/>
                <a:gd name="T38" fmla="*/ 927 w 991"/>
                <a:gd name="T39" fmla="*/ 298 h 300"/>
                <a:gd name="T40" fmla="*/ 991 w 991"/>
                <a:gd name="T41" fmla="*/ 296 h 300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1 256"/>
                <a:gd name="T49" fmla="*/ 0 1 256"/>
                <a:gd name="T50" fmla="*/ 0 1 256"/>
                <a:gd name="T51" fmla="*/ 0 1 256"/>
                <a:gd name="T52" fmla="*/ 0 1 256"/>
                <a:gd name="T53" fmla="*/ 0 1 256"/>
                <a:gd name="T54" fmla="*/ 0 1 256"/>
                <a:gd name="T55" fmla="*/ 0 1 256"/>
                <a:gd name="T56" fmla="*/ 0 1 256"/>
                <a:gd name="T57" fmla="*/ 0 1 256"/>
                <a:gd name="T58" fmla="*/ 0 1 256"/>
                <a:gd name="T59" fmla="*/ 0 1 256"/>
                <a:gd name="T60" fmla="*/ 0 1 256"/>
                <a:gd name="T61" fmla="*/ 0 1 256"/>
                <a:gd name="T62" fmla="*/ 0 1 256"/>
                <a:gd name="T63" fmla="*/ 0 w 991"/>
                <a:gd name="T64" fmla="*/ 0 h 300"/>
                <a:gd name="T65" fmla="*/ 0 w 991"/>
                <a:gd name="T66" fmla="*/ 0 h 3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1" h="300">
                  <a:moveTo>
                    <a:pt x="0" y="0"/>
                  </a:moveTo>
                  <a:lnTo>
                    <a:pt x="15" y="14"/>
                  </a:lnTo>
                  <a:lnTo>
                    <a:pt x="32" y="33"/>
                  </a:lnTo>
                  <a:lnTo>
                    <a:pt x="57" y="54"/>
                  </a:lnTo>
                  <a:lnTo>
                    <a:pt x="92" y="79"/>
                  </a:lnTo>
                  <a:lnTo>
                    <a:pt x="132" y="106"/>
                  </a:lnTo>
                  <a:lnTo>
                    <a:pt x="182" y="133"/>
                  </a:lnTo>
                  <a:lnTo>
                    <a:pt x="236" y="163"/>
                  </a:lnTo>
                  <a:lnTo>
                    <a:pt x="301" y="192"/>
                  </a:lnTo>
                  <a:lnTo>
                    <a:pt x="374" y="219"/>
                  </a:lnTo>
                  <a:lnTo>
                    <a:pt x="457" y="244"/>
                  </a:lnTo>
                  <a:lnTo>
                    <a:pt x="501" y="255"/>
                  </a:lnTo>
                  <a:lnTo>
                    <a:pt x="545" y="267"/>
                  </a:lnTo>
                  <a:lnTo>
                    <a:pt x="595" y="275"/>
                  </a:lnTo>
                  <a:lnTo>
                    <a:pt x="647" y="282"/>
                  </a:lnTo>
                  <a:lnTo>
                    <a:pt x="699" y="290"/>
                  </a:lnTo>
                  <a:lnTo>
                    <a:pt x="752" y="294"/>
                  </a:lnTo>
                  <a:lnTo>
                    <a:pt x="810" y="298"/>
                  </a:lnTo>
                  <a:lnTo>
                    <a:pt x="868" y="300"/>
                  </a:lnTo>
                  <a:lnTo>
                    <a:pt x="927" y="298"/>
                  </a:lnTo>
                  <a:lnTo>
                    <a:pt x="991" y="296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フリーフォーム 18"/>
            <p:cNvSpPr>
              <a:spLocks/>
            </p:cNvSpPr>
            <p:nvPr/>
          </p:nvSpPr>
          <p:spPr bwMode="auto">
            <a:xfrm>
              <a:off x="2915" y="1608"/>
              <a:ext cx="683" cy="1129"/>
            </a:xfrm>
            <a:custGeom>
              <a:avLst/>
              <a:gdLst>
                <a:gd name="T0" fmla="*/ 0 w 539"/>
                <a:gd name="T1" fmla="*/ 1129 h 1129"/>
                <a:gd name="T2" fmla="*/ 42 w 539"/>
                <a:gd name="T3" fmla="*/ 1125 h 1129"/>
                <a:gd name="T4" fmla="*/ 132 w 539"/>
                <a:gd name="T5" fmla="*/ 1115 h 1129"/>
                <a:gd name="T6" fmla="*/ 188 w 539"/>
                <a:gd name="T7" fmla="*/ 1106 h 1129"/>
                <a:gd name="T8" fmla="*/ 241 w 539"/>
                <a:gd name="T9" fmla="*/ 1094 h 1129"/>
                <a:gd name="T10" fmla="*/ 289 w 539"/>
                <a:gd name="T11" fmla="*/ 1079 h 1129"/>
                <a:gd name="T12" fmla="*/ 311 w 539"/>
                <a:gd name="T13" fmla="*/ 1071 h 1129"/>
                <a:gd name="T14" fmla="*/ 328 w 539"/>
                <a:gd name="T15" fmla="*/ 1062 h 1129"/>
                <a:gd name="T16" fmla="*/ 339 w 539"/>
                <a:gd name="T17" fmla="*/ 1056 h 1129"/>
                <a:gd name="T18" fmla="*/ 351 w 539"/>
                <a:gd name="T19" fmla="*/ 1048 h 1129"/>
                <a:gd name="T20" fmla="*/ 366 w 539"/>
                <a:gd name="T21" fmla="*/ 1037 h 1129"/>
                <a:gd name="T22" fmla="*/ 385 w 539"/>
                <a:gd name="T23" fmla="*/ 1019 h 1129"/>
                <a:gd name="T24" fmla="*/ 405 w 539"/>
                <a:gd name="T25" fmla="*/ 998 h 1129"/>
                <a:gd name="T26" fmla="*/ 426 w 539"/>
                <a:gd name="T27" fmla="*/ 969 h 1129"/>
                <a:gd name="T28" fmla="*/ 449 w 539"/>
                <a:gd name="T29" fmla="*/ 939 h 1129"/>
                <a:gd name="T30" fmla="*/ 470 w 539"/>
                <a:gd name="T31" fmla="*/ 898 h 1129"/>
                <a:gd name="T32" fmla="*/ 489 w 539"/>
                <a:gd name="T33" fmla="*/ 848 h 1129"/>
                <a:gd name="T34" fmla="*/ 506 w 539"/>
                <a:gd name="T35" fmla="*/ 793 h 1129"/>
                <a:gd name="T36" fmla="*/ 520 w 539"/>
                <a:gd name="T37" fmla="*/ 727 h 1129"/>
                <a:gd name="T38" fmla="*/ 531 w 539"/>
                <a:gd name="T39" fmla="*/ 655 h 1129"/>
                <a:gd name="T40" fmla="*/ 537 w 539"/>
                <a:gd name="T41" fmla="*/ 572 h 1129"/>
                <a:gd name="T42" fmla="*/ 539 w 539"/>
                <a:gd name="T43" fmla="*/ 530 h 1129"/>
                <a:gd name="T44" fmla="*/ 537 w 539"/>
                <a:gd name="T45" fmla="*/ 482 h 1129"/>
                <a:gd name="T46" fmla="*/ 535 w 539"/>
                <a:gd name="T47" fmla="*/ 432 h 1129"/>
                <a:gd name="T48" fmla="*/ 533 w 539"/>
                <a:gd name="T49" fmla="*/ 378 h 1129"/>
                <a:gd name="T50" fmla="*/ 531 w 539"/>
                <a:gd name="T51" fmla="*/ 357 h 1129"/>
                <a:gd name="T52" fmla="*/ 524 w 539"/>
                <a:gd name="T53" fmla="*/ 286 h 1129"/>
                <a:gd name="T54" fmla="*/ 516 w 539"/>
                <a:gd name="T55" fmla="*/ 232 h 1129"/>
                <a:gd name="T56" fmla="*/ 503 w 539"/>
                <a:gd name="T57" fmla="*/ 169 h 1129"/>
                <a:gd name="T58" fmla="*/ 487 w 539"/>
                <a:gd name="T59" fmla="*/ 90 h 1129"/>
                <a:gd name="T60" fmla="*/ 466 w 539"/>
                <a:gd name="T61" fmla="*/ 0 h 1129"/>
                <a:gd name="T62" fmla="*/ 0 1 256"/>
                <a:gd name="T63" fmla="*/ 0 1 256"/>
                <a:gd name="T64" fmla="*/ 0 1 256"/>
                <a:gd name="T65" fmla="*/ 0 1 256"/>
                <a:gd name="T66" fmla="*/ 0 1 256"/>
                <a:gd name="T67" fmla="*/ 0 1 256"/>
                <a:gd name="T68" fmla="*/ 0 1 256"/>
                <a:gd name="T69" fmla="*/ 0 1 25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w 539"/>
                <a:gd name="T94" fmla="*/ 0 h 1129"/>
                <a:gd name="T95" fmla="*/ 0 w 539"/>
                <a:gd name="T96" fmla="*/ 0 h 1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39" h="1129">
                  <a:moveTo>
                    <a:pt x="0" y="1129"/>
                  </a:moveTo>
                  <a:lnTo>
                    <a:pt x="42" y="1125"/>
                  </a:lnTo>
                  <a:lnTo>
                    <a:pt x="132" y="1115"/>
                  </a:lnTo>
                  <a:lnTo>
                    <a:pt x="188" y="1106"/>
                  </a:lnTo>
                  <a:lnTo>
                    <a:pt x="241" y="1094"/>
                  </a:lnTo>
                  <a:lnTo>
                    <a:pt x="289" y="1079"/>
                  </a:lnTo>
                  <a:lnTo>
                    <a:pt x="311" y="1071"/>
                  </a:lnTo>
                  <a:lnTo>
                    <a:pt x="328" y="1062"/>
                  </a:lnTo>
                  <a:lnTo>
                    <a:pt x="339" y="1056"/>
                  </a:lnTo>
                  <a:lnTo>
                    <a:pt x="351" y="1048"/>
                  </a:lnTo>
                  <a:lnTo>
                    <a:pt x="366" y="1037"/>
                  </a:lnTo>
                  <a:lnTo>
                    <a:pt x="385" y="1019"/>
                  </a:lnTo>
                  <a:lnTo>
                    <a:pt x="405" y="998"/>
                  </a:lnTo>
                  <a:lnTo>
                    <a:pt x="426" y="969"/>
                  </a:lnTo>
                  <a:lnTo>
                    <a:pt x="449" y="939"/>
                  </a:lnTo>
                  <a:lnTo>
                    <a:pt x="470" y="898"/>
                  </a:lnTo>
                  <a:lnTo>
                    <a:pt x="489" y="848"/>
                  </a:lnTo>
                  <a:lnTo>
                    <a:pt x="506" y="793"/>
                  </a:lnTo>
                  <a:lnTo>
                    <a:pt x="520" y="727"/>
                  </a:lnTo>
                  <a:lnTo>
                    <a:pt x="531" y="655"/>
                  </a:lnTo>
                  <a:lnTo>
                    <a:pt x="537" y="572"/>
                  </a:lnTo>
                  <a:lnTo>
                    <a:pt x="539" y="530"/>
                  </a:lnTo>
                  <a:lnTo>
                    <a:pt x="537" y="482"/>
                  </a:lnTo>
                  <a:lnTo>
                    <a:pt x="535" y="432"/>
                  </a:lnTo>
                  <a:lnTo>
                    <a:pt x="533" y="378"/>
                  </a:lnTo>
                  <a:lnTo>
                    <a:pt x="531" y="357"/>
                  </a:lnTo>
                  <a:lnTo>
                    <a:pt x="524" y="286"/>
                  </a:lnTo>
                  <a:lnTo>
                    <a:pt x="516" y="232"/>
                  </a:lnTo>
                  <a:lnTo>
                    <a:pt x="503" y="169"/>
                  </a:lnTo>
                  <a:lnTo>
                    <a:pt x="487" y="90"/>
                  </a:lnTo>
                  <a:lnTo>
                    <a:pt x="466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フリーフォーム 19"/>
            <p:cNvSpPr>
              <a:spLocks/>
            </p:cNvSpPr>
            <p:nvPr/>
          </p:nvSpPr>
          <p:spPr bwMode="auto">
            <a:xfrm>
              <a:off x="2079" y="1608"/>
              <a:ext cx="1596" cy="1066"/>
            </a:xfrm>
            <a:custGeom>
              <a:avLst/>
              <a:gdLst>
                <a:gd name="T0" fmla="*/ 0 w 1607"/>
                <a:gd name="T1" fmla="*/ 929 h 1085"/>
                <a:gd name="T2" fmla="*/ 40 w 1607"/>
                <a:gd name="T3" fmla="*/ 941 h 1085"/>
                <a:gd name="T4" fmla="*/ 148 w 1607"/>
                <a:gd name="T5" fmla="*/ 966 h 1085"/>
                <a:gd name="T6" fmla="*/ 305 w 1607"/>
                <a:gd name="T7" fmla="*/ 1000 h 1085"/>
                <a:gd name="T8" fmla="*/ 399 w 1607"/>
                <a:gd name="T9" fmla="*/ 1019 h 1085"/>
                <a:gd name="T10" fmla="*/ 501 w 1607"/>
                <a:gd name="T11" fmla="*/ 1037 h 1085"/>
                <a:gd name="T12" fmla="*/ 608 w 1607"/>
                <a:gd name="T13" fmla="*/ 1052 h 1085"/>
                <a:gd name="T14" fmla="*/ 718 w 1607"/>
                <a:gd name="T15" fmla="*/ 1067 h 1085"/>
                <a:gd name="T16" fmla="*/ 827 w 1607"/>
                <a:gd name="T17" fmla="*/ 1077 h 1085"/>
                <a:gd name="T18" fmla="*/ 937 w 1607"/>
                <a:gd name="T19" fmla="*/ 1083 h 1085"/>
                <a:gd name="T20" fmla="*/ 991 w 1607"/>
                <a:gd name="T21" fmla="*/ 1085 h 1085"/>
                <a:gd name="T22" fmla="*/ 1044 w 1607"/>
                <a:gd name="T23" fmla="*/ 1085 h 1085"/>
                <a:gd name="T24" fmla="*/ 1096 w 1607"/>
                <a:gd name="T25" fmla="*/ 1083 h 1085"/>
                <a:gd name="T26" fmla="*/ 1146 w 1607"/>
                <a:gd name="T27" fmla="*/ 1079 h 1085"/>
                <a:gd name="T28" fmla="*/ 1194 w 1607"/>
                <a:gd name="T29" fmla="*/ 1073 h 1085"/>
                <a:gd name="T30" fmla="*/ 1240 w 1607"/>
                <a:gd name="T31" fmla="*/ 1065 h 1085"/>
                <a:gd name="T32" fmla="*/ 1284 w 1607"/>
                <a:gd name="T33" fmla="*/ 1058 h 1085"/>
                <a:gd name="T34" fmla="*/ 1327 w 1607"/>
                <a:gd name="T35" fmla="*/ 1046 h 1085"/>
                <a:gd name="T36" fmla="*/ 1338 w 1607"/>
                <a:gd name="T37" fmla="*/ 1042 h 1085"/>
                <a:gd name="T38" fmla="*/ 1371 w 1607"/>
                <a:gd name="T39" fmla="*/ 1031 h 1085"/>
                <a:gd name="T40" fmla="*/ 1392 w 1607"/>
                <a:gd name="T41" fmla="*/ 1019 h 1085"/>
                <a:gd name="T42" fmla="*/ 1415 w 1607"/>
                <a:gd name="T43" fmla="*/ 1008 h 1085"/>
                <a:gd name="T44" fmla="*/ 1444 w 1607"/>
                <a:gd name="T45" fmla="*/ 990 h 1085"/>
                <a:gd name="T46" fmla="*/ 1469 w 1607"/>
                <a:gd name="T47" fmla="*/ 971 h 1085"/>
                <a:gd name="T48" fmla="*/ 1496 w 1607"/>
                <a:gd name="T49" fmla="*/ 950 h 1085"/>
                <a:gd name="T50" fmla="*/ 1520 w 1607"/>
                <a:gd name="T51" fmla="*/ 923 h 1085"/>
                <a:gd name="T52" fmla="*/ 1544 w 1607"/>
                <a:gd name="T53" fmla="*/ 893 h 1085"/>
                <a:gd name="T54" fmla="*/ 1565 w 1607"/>
                <a:gd name="T55" fmla="*/ 854 h 1085"/>
                <a:gd name="T56" fmla="*/ 1582 w 1607"/>
                <a:gd name="T57" fmla="*/ 814 h 1085"/>
                <a:gd name="T58" fmla="*/ 1590 w 1607"/>
                <a:gd name="T59" fmla="*/ 791 h 1085"/>
                <a:gd name="T60" fmla="*/ 1595 w 1607"/>
                <a:gd name="T61" fmla="*/ 768 h 1085"/>
                <a:gd name="T62" fmla="*/ 1601 w 1607"/>
                <a:gd name="T63" fmla="*/ 743 h 1085"/>
                <a:gd name="T64" fmla="*/ 1605 w 1607"/>
                <a:gd name="T65" fmla="*/ 716 h 1085"/>
                <a:gd name="T66" fmla="*/ 1607 w 1607"/>
                <a:gd name="T67" fmla="*/ 689 h 1085"/>
                <a:gd name="T68" fmla="*/ 1607 w 1607"/>
                <a:gd name="T69" fmla="*/ 660 h 1085"/>
                <a:gd name="T70" fmla="*/ 1607 w 1607"/>
                <a:gd name="T71" fmla="*/ 643 h 1085"/>
                <a:gd name="T72" fmla="*/ 1607 w 1607"/>
                <a:gd name="T73" fmla="*/ 599 h 1085"/>
                <a:gd name="T74" fmla="*/ 1599 w 1607"/>
                <a:gd name="T75" fmla="*/ 530 h 1085"/>
                <a:gd name="T76" fmla="*/ 1593 w 1607"/>
                <a:gd name="T77" fmla="*/ 487 h 1085"/>
                <a:gd name="T78" fmla="*/ 1586 w 1607"/>
                <a:gd name="T79" fmla="*/ 441 h 1085"/>
                <a:gd name="T80" fmla="*/ 1574 w 1607"/>
                <a:gd name="T81" fmla="*/ 391 h 1085"/>
                <a:gd name="T82" fmla="*/ 1559 w 1607"/>
                <a:gd name="T83" fmla="*/ 340 h 1085"/>
                <a:gd name="T84" fmla="*/ 1542 w 1607"/>
                <a:gd name="T85" fmla="*/ 282 h 1085"/>
                <a:gd name="T86" fmla="*/ 1519 w 1607"/>
                <a:gd name="T87" fmla="*/ 226 h 1085"/>
                <a:gd name="T88" fmla="*/ 1492 w 1607"/>
                <a:gd name="T89" fmla="*/ 171 h 1085"/>
                <a:gd name="T90" fmla="*/ 1461 w 1607"/>
                <a:gd name="T91" fmla="*/ 113 h 1085"/>
                <a:gd name="T92" fmla="*/ 1424 w 1607"/>
                <a:gd name="T93" fmla="*/ 56 h 1085"/>
                <a:gd name="T94" fmla="*/ 1378 w 1607"/>
                <a:gd name="T95" fmla="*/ 0 h 1085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1607"/>
                <a:gd name="T145" fmla="*/ 0 h 1085"/>
                <a:gd name="T146" fmla="*/ 0 w 1607"/>
                <a:gd name="T147" fmla="*/ 0 h 10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07" h="1085">
                  <a:moveTo>
                    <a:pt x="0" y="929"/>
                  </a:moveTo>
                  <a:lnTo>
                    <a:pt x="40" y="941"/>
                  </a:lnTo>
                  <a:lnTo>
                    <a:pt x="148" y="966"/>
                  </a:lnTo>
                  <a:lnTo>
                    <a:pt x="305" y="1000"/>
                  </a:lnTo>
                  <a:lnTo>
                    <a:pt x="399" y="1019"/>
                  </a:lnTo>
                  <a:lnTo>
                    <a:pt x="501" y="1037"/>
                  </a:lnTo>
                  <a:lnTo>
                    <a:pt x="608" y="1052"/>
                  </a:lnTo>
                  <a:lnTo>
                    <a:pt x="718" y="1067"/>
                  </a:lnTo>
                  <a:lnTo>
                    <a:pt x="827" y="1077"/>
                  </a:lnTo>
                  <a:lnTo>
                    <a:pt x="937" y="1083"/>
                  </a:lnTo>
                  <a:lnTo>
                    <a:pt x="991" y="1085"/>
                  </a:lnTo>
                  <a:lnTo>
                    <a:pt x="1044" y="1085"/>
                  </a:lnTo>
                  <a:lnTo>
                    <a:pt x="1096" y="1083"/>
                  </a:lnTo>
                  <a:lnTo>
                    <a:pt x="1146" y="1079"/>
                  </a:lnTo>
                  <a:lnTo>
                    <a:pt x="1194" y="1073"/>
                  </a:lnTo>
                  <a:lnTo>
                    <a:pt x="1240" y="1065"/>
                  </a:lnTo>
                  <a:lnTo>
                    <a:pt x="1284" y="1058"/>
                  </a:lnTo>
                  <a:lnTo>
                    <a:pt x="1327" y="1046"/>
                  </a:lnTo>
                  <a:lnTo>
                    <a:pt x="1338" y="1042"/>
                  </a:lnTo>
                  <a:lnTo>
                    <a:pt x="1371" y="1031"/>
                  </a:lnTo>
                  <a:lnTo>
                    <a:pt x="1392" y="1019"/>
                  </a:lnTo>
                  <a:lnTo>
                    <a:pt x="1415" y="1008"/>
                  </a:lnTo>
                  <a:lnTo>
                    <a:pt x="1444" y="990"/>
                  </a:lnTo>
                  <a:lnTo>
                    <a:pt x="1469" y="971"/>
                  </a:lnTo>
                  <a:lnTo>
                    <a:pt x="1496" y="950"/>
                  </a:lnTo>
                  <a:lnTo>
                    <a:pt x="1520" y="923"/>
                  </a:lnTo>
                  <a:lnTo>
                    <a:pt x="1544" y="893"/>
                  </a:lnTo>
                  <a:lnTo>
                    <a:pt x="1565" y="854"/>
                  </a:lnTo>
                  <a:lnTo>
                    <a:pt x="1582" y="814"/>
                  </a:lnTo>
                  <a:lnTo>
                    <a:pt x="1590" y="791"/>
                  </a:lnTo>
                  <a:lnTo>
                    <a:pt x="1595" y="768"/>
                  </a:lnTo>
                  <a:lnTo>
                    <a:pt x="1601" y="743"/>
                  </a:lnTo>
                  <a:lnTo>
                    <a:pt x="1605" y="716"/>
                  </a:lnTo>
                  <a:lnTo>
                    <a:pt x="1607" y="689"/>
                  </a:lnTo>
                  <a:lnTo>
                    <a:pt x="1607" y="660"/>
                  </a:lnTo>
                  <a:lnTo>
                    <a:pt x="1607" y="643"/>
                  </a:lnTo>
                  <a:lnTo>
                    <a:pt x="1607" y="599"/>
                  </a:lnTo>
                  <a:lnTo>
                    <a:pt x="1599" y="530"/>
                  </a:lnTo>
                  <a:lnTo>
                    <a:pt x="1593" y="487"/>
                  </a:lnTo>
                  <a:lnTo>
                    <a:pt x="1586" y="441"/>
                  </a:lnTo>
                  <a:lnTo>
                    <a:pt x="1574" y="391"/>
                  </a:lnTo>
                  <a:lnTo>
                    <a:pt x="1559" y="340"/>
                  </a:lnTo>
                  <a:lnTo>
                    <a:pt x="1542" y="282"/>
                  </a:lnTo>
                  <a:lnTo>
                    <a:pt x="1519" y="226"/>
                  </a:lnTo>
                  <a:lnTo>
                    <a:pt x="1492" y="171"/>
                  </a:lnTo>
                  <a:lnTo>
                    <a:pt x="1461" y="113"/>
                  </a:lnTo>
                  <a:lnTo>
                    <a:pt x="1424" y="56"/>
                  </a:lnTo>
                  <a:lnTo>
                    <a:pt x="1378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フリーフォーム 21"/>
            <p:cNvSpPr>
              <a:spLocks/>
            </p:cNvSpPr>
            <p:nvPr/>
          </p:nvSpPr>
          <p:spPr bwMode="auto">
            <a:xfrm>
              <a:off x="2082" y="2032"/>
              <a:ext cx="1595" cy="657"/>
            </a:xfrm>
            <a:custGeom>
              <a:avLst/>
              <a:gdLst>
                <a:gd name="T0" fmla="*/ 0 w 1620"/>
                <a:gd name="T1" fmla="*/ 584 h 657"/>
                <a:gd name="T2" fmla="*/ 29 w 1620"/>
                <a:gd name="T3" fmla="*/ 590 h 657"/>
                <a:gd name="T4" fmla="*/ 109 w 1620"/>
                <a:gd name="T5" fmla="*/ 605 h 657"/>
                <a:gd name="T6" fmla="*/ 234 w 1620"/>
                <a:gd name="T7" fmla="*/ 624 h 657"/>
                <a:gd name="T8" fmla="*/ 303 w 1620"/>
                <a:gd name="T9" fmla="*/ 634 h 657"/>
                <a:gd name="T10" fmla="*/ 382 w 1620"/>
                <a:gd name="T11" fmla="*/ 642 h 657"/>
                <a:gd name="T12" fmla="*/ 468 w 1620"/>
                <a:gd name="T13" fmla="*/ 649 h 657"/>
                <a:gd name="T14" fmla="*/ 557 w 1620"/>
                <a:gd name="T15" fmla="*/ 653 h 657"/>
                <a:gd name="T16" fmla="*/ 651 w 1620"/>
                <a:gd name="T17" fmla="*/ 657 h 657"/>
                <a:gd name="T18" fmla="*/ 743 w 1620"/>
                <a:gd name="T19" fmla="*/ 655 h 657"/>
                <a:gd name="T20" fmla="*/ 835 w 1620"/>
                <a:gd name="T21" fmla="*/ 651 h 657"/>
                <a:gd name="T22" fmla="*/ 927 w 1620"/>
                <a:gd name="T23" fmla="*/ 643 h 657"/>
                <a:gd name="T24" fmla="*/ 1017 w 1620"/>
                <a:gd name="T25" fmla="*/ 630 h 657"/>
                <a:gd name="T26" fmla="*/ 1062 w 1620"/>
                <a:gd name="T27" fmla="*/ 620 h 657"/>
                <a:gd name="T28" fmla="*/ 1104 w 1620"/>
                <a:gd name="T29" fmla="*/ 611 h 657"/>
                <a:gd name="T30" fmla="*/ 1117 w 1620"/>
                <a:gd name="T31" fmla="*/ 607 h 657"/>
                <a:gd name="T32" fmla="*/ 1156 w 1620"/>
                <a:gd name="T33" fmla="*/ 597 h 657"/>
                <a:gd name="T34" fmla="*/ 1213 w 1620"/>
                <a:gd name="T35" fmla="*/ 576 h 657"/>
                <a:gd name="T36" fmla="*/ 1246 w 1620"/>
                <a:gd name="T37" fmla="*/ 563 h 657"/>
                <a:gd name="T38" fmla="*/ 1280 w 1620"/>
                <a:gd name="T39" fmla="*/ 547 h 657"/>
                <a:gd name="T40" fmla="*/ 1319 w 1620"/>
                <a:gd name="T41" fmla="*/ 528 h 657"/>
                <a:gd name="T42" fmla="*/ 1355 w 1620"/>
                <a:gd name="T43" fmla="*/ 507 h 657"/>
                <a:gd name="T44" fmla="*/ 1394 w 1620"/>
                <a:gd name="T45" fmla="*/ 482 h 657"/>
                <a:gd name="T46" fmla="*/ 1434 w 1620"/>
                <a:gd name="T47" fmla="*/ 451 h 657"/>
                <a:gd name="T48" fmla="*/ 1471 w 1620"/>
                <a:gd name="T49" fmla="*/ 419 h 657"/>
                <a:gd name="T50" fmla="*/ 1503 w 1620"/>
                <a:gd name="T51" fmla="*/ 380 h 657"/>
                <a:gd name="T52" fmla="*/ 1536 w 1620"/>
                <a:gd name="T53" fmla="*/ 338 h 657"/>
                <a:gd name="T54" fmla="*/ 1549 w 1620"/>
                <a:gd name="T55" fmla="*/ 317 h 657"/>
                <a:gd name="T56" fmla="*/ 1563 w 1620"/>
                <a:gd name="T57" fmla="*/ 294 h 657"/>
                <a:gd name="T58" fmla="*/ 1572 w 1620"/>
                <a:gd name="T59" fmla="*/ 265 h 657"/>
                <a:gd name="T60" fmla="*/ 1582 w 1620"/>
                <a:gd name="T61" fmla="*/ 235 h 657"/>
                <a:gd name="T62" fmla="*/ 1593 w 1620"/>
                <a:gd name="T63" fmla="*/ 196 h 657"/>
                <a:gd name="T64" fmla="*/ 1605 w 1620"/>
                <a:gd name="T65" fmla="*/ 150 h 657"/>
                <a:gd name="T66" fmla="*/ 1615 w 1620"/>
                <a:gd name="T67" fmla="*/ 102 h 657"/>
                <a:gd name="T68" fmla="*/ 1620 w 1620"/>
                <a:gd name="T69" fmla="*/ 52 h 657"/>
                <a:gd name="T70" fmla="*/ 1620 w 1620"/>
                <a:gd name="T71" fmla="*/ 25 h 657"/>
                <a:gd name="T72" fmla="*/ 1620 w 1620"/>
                <a:gd name="T73" fmla="*/ 0 h 657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w 1620"/>
                <a:gd name="T112" fmla="*/ 0 h 657"/>
                <a:gd name="T113" fmla="*/ 0 w 1620"/>
                <a:gd name="T114" fmla="*/ 0 h 6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20" h="657">
                  <a:moveTo>
                    <a:pt x="0" y="584"/>
                  </a:moveTo>
                  <a:lnTo>
                    <a:pt x="29" y="590"/>
                  </a:lnTo>
                  <a:lnTo>
                    <a:pt x="109" y="605"/>
                  </a:lnTo>
                  <a:lnTo>
                    <a:pt x="234" y="624"/>
                  </a:lnTo>
                  <a:lnTo>
                    <a:pt x="303" y="634"/>
                  </a:lnTo>
                  <a:lnTo>
                    <a:pt x="382" y="642"/>
                  </a:lnTo>
                  <a:lnTo>
                    <a:pt x="468" y="649"/>
                  </a:lnTo>
                  <a:lnTo>
                    <a:pt x="557" y="653"/>
                  </a:lnTo>
                  <a:lnTo>
                    <a:pt x="651" y="657"/>
                  </a:lnTo>
                  <a:lnTo>
                    <a:pt x="743" y="655"/>
                  </a:lnTo>
                  <a:lnTo>
                    <a:pt x="835" y="651"/>
                  </a:lnTo>
                  <a:lnTo>
                    <a:pt x="927" y="643"/>
                  </a:lnTo>
                  <a:lnTo>
                    <a:pt x="1017" y="630"/>
                  </a:lnTo>
                  <a:lnTo>
                    <a:pt x="1062" y="620"/>
                  </a:lnTo>
                  <a:lnTo>
                    <a:pt x="1104" y="611"/>
                  </a:lnTo>
                  <a:lnTo>
                    <a:pt x="1117" y="607"/>
                  </a:lnTo>
                  <a:lnTo>
                    <a:pt x="1156" y="597"/>
                  </a:lnTo>
                  <a:lnTo>
                    <a:pt x="1213" y="576"/>
                  </a:lnTo>
                  <a:lnTo>
                    <a:pt x="1246" y="563"/>
                  </a:lnTo>
                  <a:lnTo>
                    <a:pt x="1280" y="547"/>
                  </a:lnTo>
                  <a:lnTo>
                    <a:pt x="1319" y="528"/>
                  </a:lnTo>
                  <a:lnTo>
                    <a:pt x="1355" y="507"/>
                  </a:lnTo>
                  <a:lnTo>
                    <a:pt x="1394" y="482"/>
                  </a:lnTo>
                  <a:lnTo>
                    <a:pt x="1434" y="451"/>
                  </a:lnTo>
                  <a:lnTo>
                    <a:pt x="1471" y="419"/>
                  </a:lnTo>
                  <a:lnTo>
                    <a:pt x="1503" y="380"/>
                  </a:lnTo>
                  <a:lnTo>
                    <a:pt x="1536" y="338"/>
                  </a:lnTo>
                  <a:lnTo>
                    <a:pt x="1549" y="317"/>
                  </a:lnTo>
                  <a:lnTo>
                    <a:pt x="1563" y="294"/>
                  </a:lnTo>
                  <a:lnTo>
                    <a:pt x="1572" y="265"/>
                  </a:lnTo>
                  <a:lnTo>
                    <a:pt x="1582" y="235"/>
                  </a:lnTo>
                  <a:lnTo>
                    <a:pt x="1593" y="196"/>
                  </a:lnTo>
                  <a:lnTo>
                    <a:pt x="1605" y="150"/>
                  </a:lnTo>
                  <a:lnTo>
                    <a:pt x="1615" y="102"/>
                  </a:lnTo>
                  <a:lnTo>
                    <a:pt x="1620" y="52"/>
                  </a:lnTo>
                  <a:lnTo>
                    <a:pt x="1620" y="25"/>
                  </a:lnTo>
                  <a:lnTo>
                    <a:pt x="162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フリーフォーム 22"/>
            <p:cNvSpPr>
              <a:spLocks/>
            </p:cNvSpPr>
            <p:nvPr/>
          </p:nvSpPr>
          <p:spPr bwMode="auto">
            <a:xfrm>
              <a:off x="2500" y="1608"/>
              <a:ext cx="1142" cy="1125"/>
            </a:xfrm>
            <a:custGeom>
              <a:avLst/>
              <a:gdLst>
                <a:gd name="T0" fmla="*/ 0 w 1142"/>
                <a:gd name="T1" fmla="*/ 1144 h 1146"/>
                <a:gd name="T2" fmla="*/ 36 w 1142"/>
                <a:gd name="T3" fmla="*/ 1146 h 1146"/>
                <a:gd name="T4" fmla="*/ 132 w 1142"/>
                <a:gd name="T5" fmla="*/ 1144 h 1146"/>
                <a:gd name="T6" fmla="*/ 200 w 1142"/>
                <a:gd name="T7" fmla="*/ 1142 h 1146"/>
                <a:gd name="T8" fmla="*/ 274 w 1142"/>
                <a:gd name="T9" fmla="*/ 1136 h 1146"/>
                <a:gd name="T10" fmla="*/ 355 w 1142"/>
                <a:gd name="T11" fmla="*/ 1131 h 1146"/>
                <a:gd name="T12" fmla="*/ 438 w 1142"/>
                <a:gd name="T13" fmla="*/ 1119 h 1146"/>
                <a:gd name="T14" fmla="*/ 526 w 1142"/>
                <a:gd name="T15" fmla="*/ 1106 h 1146"/>
                <a:gd name="T16" fmla="*/ 614 w 1142"/>
                <a:gd name="T17" fmla="*/ 1087 h 1146"/>
                <a:gd name="T18" fmla="*/ 658 w 1142"/>
                <a:gd name="T19" fmla="*/ 1075 h 1146"/>
                <a:gd name="T20" fmla="*/ 701 w 1142"/>
                <a:gd name="T21" fmla="*/ 1064 h 1146"/>
                <a:gd name="T22" fmla="*/ 743 w 1142"/>
                <a:gd name="T23" fmla="*/ 1050 h 1146"/>
                <a:gd name="T24" fmla="*/ 783 w 1142"/>
                <a:gd name="T25" fmla="*/ 1035 h 1146"/>
                <a:gd name="T26" fmla="*/ 822 w 1142"/>
                <a:gd name="T27" fmla="*/ 1017 h 1146"/>
                <a:gd name="T28" fmla="*/ 860 w 1142"/>
                <a:gd name="T29" fmla="*/ 998 h 1146"/>
                <a:gd name="T30" fmla="*/ 895 w 1142"/>
                <a:gd name="T31" fmla="*/ 979 h 1146"/>
                <a:gd name="T32" fmla="*/ 927 w 1142"/>
                <a:gd name="T33" fmla="*/ 958 h 1146"/>
                <a:gd name="T34" fmla="*/ 958 w 1142"/>
                <a:gd name="T35" fmla="*/ 935 h 1146"/>
                <a:gd name="T36" fmla="*/ 985 w 1142"/>
                <a:gd name="T37" fmla="*/ 910 h 1146"/>
                <a:gd name="T38" fmla="*/ 1012 w 1142"/>
                <a:gd name="T39" fmla="*/ 883 h 1146"/>
                <a:gd name="T40" fmla="*/ 1033 w 1142"/>
                <a:gd name="T41" fmla="*/ 852 h 1146"/>
                <a:gd name="T42" fmla="*/ 1040 w 1142"/>
                <a:gd name="T43" fmla="*/ 841 h 1146"/>
                <a:gd name="T44" fmla="*/ 1060 w 1142"/>
                <a:gd name="T45" fmla="*/ 808 h 1146"/>
                <a:gd name="T46" fmla="*/ 1073 w 1142"/>
                <a:gd name="T47" fmla="*/ 783 h 1146"/>
                <a:gd name="T48" fmla="*/ 1085 w 1142"/>
                <a:gd name="T49" fmla="*/ 751 h 1146"/>
                <a:gd name="T50" fmla="*/ 1098 w 1142"/>
                <a:gd name="T51" fmla="*/ 712 h 1146"/>
                <a:gd name="T52" fmla="*/ 1112 w 1142"/>
                <a:gd name="T53" fmla="*/ 664 h 1146"/>
                <a:gd name="T54" fmla="*/ 1123 w 1142"/>
                <a:gd name="T55" fmla="*/ 610 h 1146"/>
                <a:gd name="T56" fmla="*/ 1133 w 1142"/>
                <a:gd name="T57" fmla="*/ 551 h 1146"/>
                <a:gd name="T58" fmla="*/ 1140 w 1142"/>
                <a:gd name="T59" fmla="*/ 482 h 1146"/>
                <a:gd name="T60" fmla="*/ 1142 w 1142"/>
                <a:gd name="T61" fmla="*/ 403 h 1146"/>
                <a:gd name="T62" fmla="*/ 1142 w 1142"/>
                <a:gd name="T63" fmla="*/ 317 h 1146"/>
                <a:gd name="T64" fmla="*/ 1136 w 1142"/>
                <a:gd name="T65" fmla="*/ 219 h 1146"/>
                <a:gd name="T66" fmla="*/ 1127 w 1142"/>
                <a:gd name="T67" fmla="*/ 115 h 1146"/>
                <a:gd name="T68" fmla="*/ 1110 w 1142"/>
                <a:gd name="T69" fmla="*/ 0 h 114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w 1142"/>
                <a:gd name="T106" fmla="*/ 0 h 1146"/>
                <a:gd name="T107" fmla="*/ 0 w 1142"/>
                <a:gd name="T108" fmla="*/ 0 h 11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42" h="1146">
                  <a:moveTo>
                    <a:pt x="0" y="1144"/>
                  </a:moveTo>
                  <a:lnTo>
                    <a:pt x="36" y="1146"/>
                  </a:lnTo>
                  <a:lnTo>
                    <a:pt x="132" y="1144"/>
                  </a:lnTo>
                  <a:lnTo>
                    <a:pt x="200" y="1142"/>
                  </a:lnTo>
                  <a:lnTo>
                    <a:pt x="274" y="1136"/>
                  </a:lnTo>
                  <a:lnTo>
                    <a:pt x="355" y="1131"/>
                  </a:lnTo>
                  <a:lnTo>
                    <a:pt x="438" y="1119"/>
                  </a:lnTo>
                  <a:lnTo>
                    <a:pt x="526" y="1106"/>
                  </a:lnTo>
                  <a:lnTo>
                    <a:pt x="614" y="1087"/>
                  </a:lnTo>
                  <a:lnTo>
                    <a:pt x="658" y="1075"/>
                  </a:lnTo>
                  <a:lnTo>
                    <a:pt x="701" y="1064"/>
                  </a:lnTo>
                  <a:lnTo>
                    <a:pt x="743" y="1050"/>
                  </a:lnTo>
                  <a:lnTo>
                    <a:pt x="783" y="1035"/>
                  </a:lnTo>
                  <a:lnTo>
                    <a:pt x="822" y="1017"/>
                  </a:lnTo>
                  <a:lnTo>
                    <a:pt x="860" y="998"/>
                  </a:lnTo>
                  <a:lnTo>
                    <a:pt x="895" y="979"/>
                  </a:lnTo>
                  <a:lnTo>
                    <a:pt x="927" y="958"/>
                  </a:lnTo>
                  <a:lnTo>
                    <a:pt x="958" y="935"/>
                  </a:lnTo>
                  <a:lnTo>
                    <a:pt x="985" y="910"/>
                  </a:lnTo>
                  <a:lnTo>
                    <a:pt x="1012" y="883"/>
                  </a:lnTo>
                  <a:lnTo>
                    <a:pt x="1033" y="852"/>
                  </a:lnTo>
                  <a:lnTo>
                    <a:pt x="1040" y="841"/>
                  </a:lnTo>
                  <a:lnTo>
                    <a:pt x="1060" y="808"/>
                  </a:lnTo>
                  <a:lnTo>
                    <a:pt x="1073" y="783"/>
                  </a:lnTo>
                  <a:lnTo>
                    <a:pt x="1085" y="751"/>
                  </a:lnTo>
                  <a:lnTo>
                    <a:pt x="1098" y="712"/>
                  </a:lnTo>
                  <a:lnTo>
                    <a:pt x="1112" y="664"/>
                  </a:lnTo>
                  <a:lnTo>
                    <a:pt x="1123" y="610"/>
                  </a:lnTo>
                  <a:lnTo>
                    <a:pt x="1133" y="551"/>
                  </a:lnTo>
                  <a:lnTo>
                    <a:pt x="1140" y="482"/>
                  </a:lnTo>
                  <a:lnTo>
                    <a:pt x="1142" y="403"/>
                  </a:lnTo>
                  <a:lnTo>
                    <a:pt x="1142" y="317"/>
                  </a:lnTo>
                  <a:lnTo>
                    <a:pt x="1136" y="219"/>
                  </a:lnTo>
                  <a:lnTo>
                    <a:pt x="1127" y="115"/>
                  </a:lnTo>
                  <a:lnTo>
                    <a:pt x="111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フリーフォーム 23"/>
            <p:cNvSpPr>
              <a:spLocks/>
            </p:cNvSpPr>
            <p:nvPr/>
          </p:nvSpPr>
          <p:spPr bwMode="auto">
            <a:xfrm>
              <a:off x="3381" y="1608"/>
              <a:ext cx="296" cy="246"/>
            </a:xfrm>
            <a:custGeom>
              <a:avLst/>
              <a:gdLst>
                <a:gd name="T0" fmla="*/ 0 w 309"/>
                <a:gd name="T1" fmla="*/ 0 h 263"/>
                <a:gd name="T2" fmla="*/ 39 w 309"/>
                <a:gd name="T3" fmla="*/ 19 h 263"/>
                <a:gd name="T4" fmla="*/ 79 w 309"/>
                <a:gd name="T5" fmla="*/ 42 h 263"/>
                <a:gd name="T6" fmla="*/ 131 w 309"/>
                <a:gd name="T7" fmla="*/ 73 h 263"/>
                <a:gd name="T8" fmla="*/ 156 w 309"/>
                <a:gd name="T9" fmla="*/ 90 h 263"/>
                <a:gd name="T10" fmla="*/ 183 w 309"/>
                <a:gd name="T11" fmla="*/ 111 h 263"/>
                <a:gd name="T12" fmla="*/ 209 w 309"/>
                <a:gd name="T13" fmla="*/ 132 h 263"/>
                <a:gd name="T14" fmla="*/ 232 w 309"/>
                <a:gd name="T15" fmla="*/ 155 h 263"/>
                <a:gd name="T16" fmla="*/ 257 w 309"/>
                <a:gd name="T17" fmla="*/ 180 h 263"/>
                <a:gd name="T18" fmla="*/ 277 w 309"/>
                <a:gd name="T19" fmla="*/ 205 h 263"/>
                <a:gd name="T20" fmla="*/ 296 w 309"/>
                <a:gd name="T21" fmla="*/ 234 h 263"/>
                <a:gd name="T22" fmla="*/ 309 w 309"/>
                <a:gd name="T23" fmla="*/ 263 h 263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1 256"/>
                <a:gd name="T34" fmla="*/ 0 1 256"/>
                <a:gd name="T35" fmla="*/ 0 1 256"/>
                <a:gd name="T36" fmla="*/ 0 w 309"/>
                <a:gd name="T37" fmla="*/ 0 h 263"/>
                <a:gd name="T38" fmla="*/ 0 w 309"/>
                <a:gd name="T39" fmla="*/ 0 h 2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9" h="263">
                  <a:moveTo>
                    <a:pt x="0" y="0"/>
                  </a:moveTo>
                  <a:lnTo>
                    <a:pt x="39" y="19"/>
                  </a:lnTo>
                  <a:lnTo>
                    <a:pt x="79" y="42"/>
                  </a:lnTo>
                  <a:lnTo>
                    <a:pt x="131" y="73"/>
                  </a:lnTo>
                  <a:lnTo>
                    <a:pt x="156" y="90"/>
                  </a:lnTo>
                  <a:lnTo>
                    <a:pt x="183" y="111"/>
                  </a:lnTo>
                  <a:lnTo>
                    <a:pt x="209" y="132"/>
                  </a:lnTo>
                  <a:lnTo>
                    <a:pt x="232" y="155"/>
                  </a:lnTo>
                  <a:lnTo>
                    <a:pt x="257" y="180"/>
                  </a:lnTo>
                  <a:lnTo>
                    <a:pt x="277" y="205"/>
                  </a:lnTo>
                  <a:lnTo>
                    <a:pt x="296" y="234"/>
                  </a:lnTo>
                  <a:lnTo>
                    <a:pt x="309" y="263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フリーフォーム 24"/>
            <p:cNvSpPr>
              <a:spLocks/>
            </p:cNvSpPr>
            <p:nvPr/>
          </p:nvSpPr>
          <p:spPr bwMode="auto">
            <a:xfrm>
              <a:off x="2079" y="2576"/>
              <a:ext cx="951" cy="157"/>
            </a:xfrm>
            <a:custGeom>
              <a:avLst/>
              <a:gdLst>
                <a:gd name="T0" fmla="*/ 0 w 960"/>
                <a:gd name="T1" fmla="*/ 0 h 157"/>
                <a:gd name="T2" fmla="*/ 98 w 960"/>
                <a:gd name="T3" fmla="*/ 27 h 157"/>
                <a:gd name="T4" fmla="*/ 209 w 960"/>
                <a:gd name="T5" fmla="*/ 53 h 157"/>
                <a:gd name="T6" fmla="*/ 340 w 960"/>
                <a:gd name="T7" fmla="*/ 84 h 157"/>
                <a:gd name="T8" fmla="*/ 493 w 960"/>
                <a:gd name="T9" fmla="*/ 113 h 157"/>
                <a:gd name="T10" fmla="*/ 572 w 960"/>
                <a:gd name="T11" fmla="*/ 126 h 157"/>
                <a:gd name="T12" fmla="*/ 654 w 960"/>
                <a:gd name="T13" fmla="*/ 138 h 157"/>
                <a:gd name="T14" fmla="*/ 735 w 960"/>
                <a:gd name="T15" fmla="*/ 146 h 157"/>
                <a:gd name="T16" fmla="*/ 812 w 960"/>
                <a:gd name="T17" fmla="*/ 153 h 157"/>
                <a:gd name="T18" fmla="*/ 887 w 960"/>
                <a:gd name="T19" fmla="*/ 157 h 157"/>
                <a:gd name="T20" fmla="*/ 960 w 960"/>
                <a:gd name="T21" fmla="*/ 155 h 157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960"/>
                <a:gd name="T34" fmla="*/ 0 h 157"/>
                <a:gd name="T35" fmla="*/ 0 w 960"/>
                <a:gd name="T36" fmla="*/ 0 h 1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60" h="157">
                  <a:moveTo>
                    <a:pt x="0" y="0"/>
                  </a:moveTo>
                  <a:lnTo>
                    <a:pt x="98" y="27"/>
                  </a:lnTo>
                  <a:lnTo>
                    <a:pt x="209" y="53"/>
                  </a:lnTo>
                  <a:lnTo>
                    <a:pt x="340" y="84"/>
                  </a:lnTo>
                  <a:lnTo>
                    <a:pt x="493" y="113"/>
                  </a:lnTo>
                  <a:lnTo>
                    <a:pt x="572" y="126"/>
                  </a:lnTo>
                  <a:lnTo>
                    <a:pt x="654" y="138"/>
                  </a:lnTo>
                  <a:lnTo>
                    <a:pt x="735" y="146"/>
                  </a:lnTo>
                  <a:lnTo>
                    <a:pt x="812" y="153"/>
                  </a:lnTo>
                  <a:lnTo>
                    <a:pt x="887" y="157"/>
                  </a:lnTo>
                  <a:lnTo>
                    <a:pt x="960" y="155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" name="タイトル プレースホルダー 13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  <a:prstGeom prst="rect">
            <a:avLst/>
          </a:prstGeom>
          <a:effectLst>
            <a:softEdge rad="12700"/>
          </a:effectLst>
        </p:spPr>
        <p:txBody>
          <a:bodyPr vert="horz" rtlCol="0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1170"/>
            <a:ext cx="8229600" cy="468535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8072430" y="5827532"/>
            <a:ext cx="1071570" cy="1036602"/>
            <a:chOff x="6357950" y="5000636"/>
            <a:chExt cx="1071570" cy="1036602"/>
          </a:xfrm>
          <a:solidFill>
            <a:schemeClr val="accent1">
              <a:alpha val="30000"/>
            </a:schemeClr>
          </a:soli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フリーフォーム 3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xStyles>
    <p:titleStyle>
      <a:lvl1pPr algn="ctr" rtl="0" eaLnBrk="1" latinLnBrk="0" hangingPunct="1">
        <a:spcBef>
          <a:spcPct val="0"/>
        </a:spcBef>
        <a:buNone/>
        <a:defRPr kumimoji="1" sz="4400" baseline="0">
          <a:ln>
            <a:noFill/>
          </a:ln>
          <a:solidFill>
            <a:schemeClr val="tx2"/>
          </a:solidFill>
          <a:effectLst>
            <a:glow rad="101600">
              <a:schemeClr val="bg2">
                <a:tint val="20000"/>
                <a:alpha val="60000"/>
              </a:schemeClr>
            </a:glow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"/>
        <a:buChar char="l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rgbClr val="C00000"/>
        </a:buClr>
        <a:buSzPct val="65000"/>
        <a:buFont typeface="Wingdings"/>
        <a:buChar char="l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rgbClr val="C00000"/>
        </a:buClr>
        <a:buSzPct val="60000"/>
        <a:buFont typeface="Wingdings"/>
        <a:buChar char="l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55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l"/>
        <a:defRPr kumimoji="1" sz="190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8784976" cy="1539602"/>
          </a:xfrm>
        </p:spPr>
        <p:txBody>
          <a:bodyPr>
            <a:noAutofit/>
          </a:bodyPr>
          <a:lstStyle/>
          <a:p>
            <a:pPr algn="l"/>
            <a:r>
              <a:rPr lang="ja-JP" altLang="ja-JP" sz="4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「日本語教育プログラム論</a:t>
            </a:r>
            <a:r>
              <a:rPr lang="ja-JP" altLang="ja-JP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en-US" altLang="ja-JP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</a:t>
            </a:r>
            <a:r>
              <a:rPr lang="ja-JP" altLang="ja-JP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構築</a:t>
            </a:r>
            <a:r>
              <a:rPr lang="ja-JP" altLang="ja-JP" sz="4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に向けての</a:t>
            </a:r>
            <a:r>
              <a:rPr lang="ja-JP" altLang="ja-JP" sz="44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提案</a:t>
            </a:r>
            <a:endParaRPr kumimoji="1" lang="ja-JP" altLang="en-US" sz="44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サブタイトル 2"/>
          <p:cNvSpPr>
            <a:spLocks noGrp="1"/>
          </p:cNvSpPr>
          <p:nvPr>
            <p:ph type="subTitle" idx="1"/>
          </p:nvPr>
        </p:nvSpPr>
        <p:spPr>
          <a:xfrm>
            <a:off x="503548" y="3356992"/>
            <a:ext cx="8280920" cy="954127"/>
          </a:xfrm>
        </p:spPr>
        <p:txBody>
          <a:bodyPr>
            <a:normAutofit/>
          </a:bodyPr>
          <a:lstStyle/>
          <a:p>
            <a:pPr algn="ctr"/>
            <a:r>
              <a:rPr lang="ja-JP" altLang="en-US" sz="3200" b="1" dirty="0" smtClean="0">
                <a:solidFill>
                  <a:srgbClr val="002060"/>
                </a:solidFill>
                <a:latin typeface="AR丸ゴシック体E"/>
                <a:ea typeface="AR丸ゴシック体E" panose="020F0909000000000000" pitchFamily="49" charset="-128"/>
                <a:cs typeface="メイリオ" panose="020B0604030504040204" pitchFamily="50" charset="-128"/>
              </a:rPr>
              <a:t>鈴木　秀明・大河原　尚・</a:t>
            </a:r>
            <a:r>
              <a:rPr lang="ja-JP" altLang="ja-JP" sz="3200" b="1" dirty="0" smtClean="0">
                <a:solidFill>
                  <a:srgbClr val="002060"/>
                </a:solidFill>
                <a:latin typeface="AR丸ゴシック体E"/>
                <a:ea typeface="AR丸ゴシック体E" panose="020F0909000000000000" pitchFamily="49" charset="-128"/>
                <a:cs typeface="メイリオ" panose="020B0604030504040204" pitchFamily="50" charset="-128"/>
              </a:rPr>
              <a:t>札</a:t>
            </a:r>
            <a:r>
              <a:rPr lang="ja-JP" altLang="ja-JP" sz="3200" b="1" dirty="0">
                <a:solidFill>
                  <a:srgbClr val="002060"/>
                </a:solidFill>
                <a:latin typeface="AR丸ゴシック体E"/>
                <a:ea typeface="AR丸ゴシック体E" panose="020F0909000000000000" pitchFamily="49" charset="-128"/>
                <a:cs typeface="メイリオ" panose="020B0604030504040204" pitchFamily="50" charset="-128"/>
              </a:rPr>
              <a:t>野　</a:t>
            </a:r>
            <a:r>
              <a:rPr lang="ja-JP" altLang="ja-JP" sz="3200" b="1" dirty="0" smtClean="0">
                <a:solidFill>
                  <a:srgbClr val="002060"/>
                </a:solidFill>
                <a:latin typeface="AR丸ゴシック体E"/>
                <a:ea typeface="AR丸ゴシック体E" panose="020F0909000000000000" pitchFamily="49" charset="-128"/>
                <a:cs typeface="メイリオ" panose="020B0604030504040204" pitchFamily="50" charset="-128"/>
              </a:rPr>
              <a:t>寛子</a:t>
            </a:r>
            <a:endParaRPr lang="en-US" altLang="ja-JP" sz="3200" b="1" dirty="0" smtClean="0">
              <a:solidFill>
                <a:srgbClr val="002060"/>
              </a:solidFill>
              <a:latin typeface="AR丸ゴシック体E"/>
              <a:ea typeface="AR丸ゴシック体E" panose="020F0909000000000000" pitchFamily="49" charset="-128"/>
              <a:cs typeface="メイリオ" panose="020B0604030504040204" pitchFamily="50" charset="-128"/>
            </a:endParaRPr>
          </a:p>
          <a:p>
            <a:pPr algn="l"/>
            <a:r>
              <a:rPr lang="ja-JP" altLang="en-US" sz="1800" b="1" dirty="0" smtClean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  <a:cs typeface="メイリオ" panose="020B0604030504040204" pitchFamily="50" charset="-128"/>
              </a:rPr>
              <a:t>　　　　（目白大学）　　　　（大東文化大学）　　</a:t>
            </a:r>
            <a:r>
              <a:rPr lang="ja-JP" altLang="ja-JP" sz="1800" b="1" dirty="0" smtClean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  <a:cs typeface="メイリオ" panose="020B0604030504040204" pitchFamily="50" charset="-128"/>
              </a:rPr>
              <a:t>（</a:t>
            </a:r>
            <a:r>
              <a:rPr lang="ja-JP" altLang="ja-JP" sz="1800" b="1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  <a:cs typeface="メイリオ" panose="020B0604030504040204" pitchFamily="50" charset="-128"/>
              </a:rPr>
              <a:t>金沢工業大学）</a:t>
            </a:r>
            <a:endParaRPr kumimoji="1" lang="ja-JP" altLang="en-US" sz="1800" b="1" dirty="0">
              <a:solidFill>
                <a:srgbClr val="00206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57835"/>
            <a:ext cx="77768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 smtClean="0"/>
              <a:t>2017</a:t>
            </a:r>
            <a:r>
              <a:rPr lang="ja-JP" altLang="en-US" sz="1100" dirty="0"/>
              <a:t>年度日本語教育学会春季大会パネルセッション６（早稲田</a:t>
            </a:r>
            <a:r>
              <a:rPr lang="ja-JP" altLang="en-US" sz="1100" dirty="0" smtClean="0"/>
              <a:t>大学）</a:t>
            </a:r>
            <a:endParaRPr lang="en-US" altLang="ja-JP" sz="1100" dirty="0" smtClean="0"/>
          </a:p>
          <a:p>
            <a:r>
              <a:rPr lang="ja-JP" altLang="ja-JP" sz="1050" dirty="0" smtClean="0"/>
              <a:t>「</a:t>
            </a:r>
            <a:r>
              <a:rPr lang="en-US" altLang="ja-JP" sz="1050" dirty="0" smtClean="0"/>
              <a:t>『</a:t>
            </a:r>
            <a:r>
              <a:rPr lang="ja-JP" altLang="ja-JP" sz="1050" dirty="0" smtClean="0"/>
              <a:t>日本語</a:t>
            </a:r>
            <a:r>
              <a:rPr lang="ja-JP" altLang="ja-JP" sz="1050" dirty="0"/>
              <a:t>教育</a:t>
            </a:r>
            <a:r>
              <a:rPr lang="ja-JP" altLang="ja-JP" sz="1050" dirty="0" smtClean="0"/>
              <a:t>プログラム論</a:t>
            </a:r>
            <a:r>
              <a:rPr lang="en-US" altLang="ja-JP" sz="1050" dirty="0" smtClean="0"/>
              <a:t>』</a:t>
            </a:r>
            <a:r>
              <a:rPr lang="ja-JP" altLang="ja-JP" sz="1050" dirty="0" smtClean="0"/>
              <a:t>構築</a:t>
            </a:r>
            <a:r>
              <a:rPr lang="ja-JP" altLang="ja-JP" sz="1050" dirty="0"/>
              <a:t>に向けての</a:t>
            </a:r>
            <a:r>
              <a:rPr lang="ja-JP" altLang="ja-JP" sz="1050" dirty="0" smtClean="0"/>
              <a:t>提案</a:t>
            </a:r>
            <a:r>
              <a:rPr lang="ja-JP" altLang="en-US" sz="1050" dirty="0" smtClean="0"/>
              <a:t>」</a:t>
            </a:r>
            <a:endParaRPr lang="ja-JP" altLang="ja-JP" sz="1050" dirty="0"/>
          </a:p>
          <a:p>
            <a:endParaRPr kumimoji="1" lang="ja-JP" altLang="en-US" sz="1100" dirty="0"/>
          </a:p>
        </p:txBody>
      </p:sp>
      <p:sp>
        <p:nvSpPr>
          <p:cNvPr id="9" name="サブタイトル 2"/>
          <p:cNvSpPr txBox="1">
            <a:spLocks/>
          </p:cNvSpPr>
          <p:nvPr/>
        </p:nvSpPr>
        <p:spPr>
          <a:xfrm>
            <a:off x="395536" y="5373216"/>
            <a:ext cx="8496944" cy="792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1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ja-JP" altLang="en-US" sz="1700" dirty="0">
              <a:latin typeface="AR丸ゴシック体E" panose="020F0909000000000000" pitchFamily="49" charset="-128"/>
              <a:ea typeface="AR丸ゴシック体E" panose="020F0909000000000000" pitchFamily="49" charset="-128"/>
              <a:cs typeface="メイリオ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95536" y="4892097"/>
            <a:ext cx="864096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dirty="0">
                <a:solidFill>
                  <a:srgbClr val="002060"/>
                </a:solidFill>
              </a:rPr>
              <a:t>＜共同研究者＞</a:t>
            </a:r>
          </a:p>
          <a:p>
            <a:r>
              <a:rPr lang="en-US" altLang="ja-JP" sz="2000" dirty="0" smtClean="0">
                <a:solidFill>
                  <a:srgbClr val="002060"/>
                </a:solidFill>
              </a:rPr>
              <a:t>           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遠藤藍子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小池亜子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菅谷有子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田中和美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 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徳永あかね</a:t>
            </a:r>
            <a:endParaRPr lang="en-US" altLang="ja-JP" sz="2000" dirty="0" smtClean="0">
              <a:solidFill>
                <a:srgbClr val="002060"/>
              </a:solidFill>
              <a:latin typeface="AR丸ゴシック体E"/>
            </a:endParaRPr>
          </a:p>
          <a:p>
            <a:r>
              <a:rPr lang="en-US" altLang="ja-JP" sz="1400" dirty="0" smtClean="0">
                <a:solidFill>
                  <a:srgbClr val="002060"/>
                </a:solidFill>
              </a:rPr>
              <a:t>              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開智学園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en-US" altLang="ja-JP" sz="1400" dirty="0" smtClean="0">
                <a:solidFill>
                  <a:srgbClr val="002060"/>
                </a:solidFill>
              </a:rPr>
              <a:t> </a:t>
            </a:r>
            <a:r>
              <a:rPr lang="ja-JP" altLang="ja-JP" sz="1400" dirty="0" smtClean="0">
                <a:solidFill>
                  <a:srgbClr val="002060"/>
                </a:solidFill>
              </a:rPr>
              <a:t> </a:t>
            </a:r>
            <a:r>
              <a:rPr lang="en-US" altLang="ja-JP" sz="1400" dirty="0" smtClean="0">
                <a:solidFill>
                  <a:srgbClr val="002060"/>
                </a:solidFill>
              </a:rPr>
              <a:t> 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国士舘大学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en-US" altLang="ja-JP" sz="1400" dirty="0" smtClean="0">
                <a:solidFill>
                  <a:srgbClr val="002060"/>
                </a:solidFill>
              </a:rPr>
              <a:t>      </a:t>
            </a:r>
            <a:r>
              <a:rPr lang="en-US" altLang="ja-JP" sz="1400" dirty="0" smtClean="0">
                <a:solidFill>
                  <a:srgbClr val="002060"/>
                </a:solidFill>
              </a:rPr>
              <a:t>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東京大学</a:t>
            </a:r>
            <a:r>
              <a:rPr lang="ja-JP" altLang="ja-JP" sz="1400" dirty="0" smtClean="0">
                <a:solidFill>
                  <a:srgbClr val="002060"/>
                </a:solidFill>
              </a:rPr>
              <a:t>）（</a:t>
            </a:r>
            <a:r>
              <a:rPr lang="ja-JP" altLang="ja-JP" sz="1400" dirty="0">
                <a:solidFill>
                  <a:srgbClr val="002060"/>
                </a:solidFill>
              </a:rPr>
              <a:t>元国際基督教大学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en-US" altLang="ja-JP" sz="1400" dirty="0" smtClean="0">
                <a:solidFill>
                  <a:srgbClr val="002060"/>
                </a:solidFill>
              </a:rPr>
              <a:t>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神田外語大学）</a:t>
            </a:r>
          </a:p>
          <a:p>
            <a:r>
              <a:rPr lang="en-US" altLang="ja-JP" sz="2000" dirty="0" smtClean="0">
                <a:solidFill>
                  <a:srgbClr val="002060"/>
                </a:solidFill>
              </a:rPr>
              <a:t>           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中河和子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 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古川嘉子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ボイクマン総子</a:t>
            </a:r>
            <a:r>
              <a:rPr lang="en-US" altLang="ja-JP" sz="2000" dirty="0" smtClean="0">
                <a:solidFill>
                  <a:srgbClr val="002060"/>
                </a:solidFill>
                <a:latin typeface="AR丸ゴシック体E"/>
              </a:rPr>
              <a:t>  </a:t>
            </a:r>
            <a:r>
              <a:rPr lang="ja-JP" altLang="en-US" sz="2000" dirty="0" smtClean="0">
                <a:solidFill>
                  <a:srgbClr val="002060"/>
                </a:solidFill>
                <a:latin typeface="AR丸ゴシック体E"/>
              </a:rPr>
              <a:t>・   </a:t>
            </a:r>
            <a:r>
              <a:rPr lang="ja-JP" altLang="ja-JP" sz="2000" dirty="0" smtClean="0">
                <a:solidFill>
                  <a:srgbClr val="002060"/>
                </a:solidFill>
                <a:latin typeface="AR丸ゴシック体E"/>
              </a:rPr>
              <a:t>松下達彦</a:t>
            </a:r>
            <a:endParaRPr lang="en-US" altLang="ja-JP" sz="2000" dirty="0" smtClean="0">
              <a:solidFill>
                <a:srgbClr val="002060"/>
              </a:solidFill>
              <a:latin typeface="AR丸ゴシック体E"/>
            </a:endParaRPr>
          </a:p>
          <a:p>
            <a:r>
              <a:rPr lang="en-US" altLang="ja-JP" sz="1400" dirty="0" smtClean="0">
                <a:solidFill>
                  <a:srgbClr val="002060"/>
                </a:solidFill>
              </a:rPr>
              <a:t> </a:t>
            </a:r>
            <a:r>
              <a:rPr lang="en-US" altLang="ja-JP" sz="1400" dirty="0" smtClean="0">
                <a:solidFill>
                  <a:srgbClr val="002060"/>
                </a:solidFill>
              </a:rPr>
              <a:t>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トヤマ・ヤポニカ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ja-JP" altLang="ja-JP" sz="1400" dirty="0">
                <a:solidFill>
                  <a:srgbClr val="002060"/>
                </a:solidFill>
              </a:rPr>
              <a:t>（国際交流基金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en-US" altLang="ja-JP" sz="1400" dirty="0" smtClean="0">
                <a:solidFill>
                  <a:srgbClr val="002060"/>
                </a:solidFill>
              </a:rPr>
              <a:t>     </a:t>
            </a:r>
            <a:r>
              <a:rPr lang="en-US" altLang="ja-JP" sz="1400" dirty="0" smtClean="0">
                <a:solidFill>
                  <a:srgbClr val="002060"/>
                </a:solidFill>
              </a:rPr>
              <a:t>         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東京大学</a:t>
            </a:r>
            <a:r>
              <a:rPr lang="ja-JP" altLang="ja-JP" sz="1400" dirty="0" smtClean="0">
                <a:solidFill>
                  <a:srgbClr val="002060"/>
                </a:solidFill>
              </a:rPr>
              <a:t>）</a:t>
            </a:r>
            <a:r>
              <a:rPr lang="en-US" altLang="ja-JP" sz="1400" dirty="0" smtClean="0">
                <a:solidFill>
                  <a:srgbClr val="002060"/>
                </a:solidFill>
              </a:rPr>
              <a:t>       </a:t>
            </a:r>
            <a:r>
              <a:rPr lang="en-US" altLang="ja-JP" sz="1400" dirty="0" smtClean="0">
                <a:solidFill>
                  <a:srgbClr val="002060"/>
                </a:solidFill>
              </a:rPr>
              <a:t>                     </a:t>
            </a:r>
            <a:r>
              <a:rPr lang="ja-JP" altLang="ja-JP" sz="1400" dirty="0" smtClean="0">
                <a:solidFill>
                  <a:srgbClr val="002060"/>
                </a:solidFill>
              </a:rPr>
              <a:t>（</a:t>
            </a:r>
            <a:r>
              <a:rPr lang="ja-JP" altLang="ja-JP" sz="1400" dirty="0">
                <a:solidFill>
                  <a:srgbClr val="002060"/>
                </a:solidFill>
              </a:rPr>
              <a:t>東京大学）</a:t>
            </a:r>
          </a:p>
        </p:txBody>
      </p:sp>
    </p:spTree>
    <p:extLst>
      <p:ext uri="{BB962C8B-B14F-4D97-AF65-F5344CB8AC3E}">
        <p14:creationId xmlns:p14="http://schemas.microsoft.com/office/powerpoint/2010/main" val="92790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323528" y="404664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本パネルセッションの</a:t>
            </a:r>
            <a:r>
              <a:rPr lang="ja-JP" altLang="en-US" sz="4000" b="1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趣旨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ja-JP" altLang="en-US" sz="3200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32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日本語教育の多様化に伴い、日本語</a:t>
            </a:r>
            <a:r>
              <a:rPr lang="ja-JP" altLang="en-US" sz="2800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教育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関係者には</a:t>
            </a: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の視点から、日々の活動</a:t>
            </a:r>
            <a:r>
              <a:rPr lang="ja-JP" altLang="en-US" sz="2800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捉える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ことが必要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時代になった</a:t>
            </a: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sz="24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＜現場に求められるもの＞</a:t>
            </a:r>
            <a:endParaRPr lang="en-US" altLang="ja-JP" sz="28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・立場が異なる相手との実りある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対話</a:t>
            </a: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対話</a:t>
            </a:r>
            <a:r>
              <a:rPr lang="ja-JP" altLang="en-US" sz="2800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を円滑に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進めるための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道具</a:t>
            </a: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と議論の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</a:t>
            </a: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・有益な議論を進めていく上での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枠組み</a:t>
            </a: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</a:t>
            </a: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None/>
            </a:pPr>
            <a:r>
              <a:rPr lang="ja-JP" altLang="ja-JP" sz="36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36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日本語教育</a:t>
            </a:r>
            <a:r>
              <a:rPr lang="ja-JP" altLang="ja-JP" sz="36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プログラム論</a:t>
            </a:r>
            <a:r>
              <a:rPr lang="ja-JP" altLang="ja-JP" sz="36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sz="36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の構築</a:t>
            </a:r>
            <a:endParaRPr lang="en-US" altLang="ja-JP" sz="36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8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395536" y="692696"/>
            <a:ext cx="8496944" cy="1143000"/>
          </a:xfrm>
          <a:prstGeom prst="rect">
            <a:avLst/>
          </a:prstGeom>
        </p:spPr>
        <p:txBody>
          <a:bodyPr/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ln>
                  <a:noFill/>
                </a:ln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000" b="1" kern="0" dirty="0" smtClean="0">
                <a:solidFill>
                  <a:srgbClr val="00206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本パネルセッションの</a:t>
            </a:r>
            <a:r>
              <a:rPr lang="ja-JP" altLang="en-US" sz="4000" b="1" kern="0" dirty="0">
                <a:solidFill>
                  <a:srgbClr val="00206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構成</a:t>
            </a:r>
          </a:p>
        </p:txBody>
      </p:sp>
      <p:sp>
        <p:nvSpPr>
          <p:cNvPr id="3" name="コンテンツ プレースホルダー 2"/>
          <p:cNvSpPr txBox="1">
            <a:spLocks/>
          </p:cNvSpPr>
          <p:nvPr/>
        </p:nvSpPr>
        <p:spPr>
          <a:xfrm>
            <a:off x="251520" y="1235169"/>
            <a:ext cx="8712968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1: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日本語教育におけるプログラム的視点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の重要性</a:t>
            </a:r>
            <a: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</a:t>
            </a:r>
            <a:r>
              <a:rPr lang="ja-JP" altLang="en-US" sz="20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　　  　（鈴木）</a:t>
            </a:r>
            <a:r>
              <a:rPr lang="en-US" altLang="ja-JP" sz="20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0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2: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日本語教育プログラムの運営に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おける対話の</a:t>
            </a:r>
            <a:endParaRPr lang="en-US" altLang="ja-JP" sz="28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「道具」と議論の「場」の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必要性</a:t>
            </a:r>
            <a: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</a:t>
            </a:r>
            <a:r>
              <a:rPr lang="ja-JP" altLang="en-US" sz="24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20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 （大河原）</a:t>
            </a:r>
            <a:endParaRPr lang="ja-JP" altLang="ja-JP" sz="200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3:</a:t>
            </a: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「日本語教育プログラム論」の構築</a:t>
            </a: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　　　　</a:t>
            </a:r>
            <a:r>
              <a:rPr lang="ja-JP" altLang="en-US" sz="24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ja-JP" altLang="en-US" sz="20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          （札野）</a:t>
            </a:r>
            <a:endParaRPr lang="en-US" altLang="ja-JP" sz="20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  <a:tabLst>
                <a:tab pos="627063" algn="l"/>
              </a:tabLst>
            </a:pP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4:</a:t>
            </a: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フロアとのディスカッション</a:t>
            </a: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kern="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endParaRPr lang="en-US" altLang="ja-JP" kern="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69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 txBox="1">
            <a:spLocks/>
          </p:cNvSpPr>
          <p:nvPr/>
        </p:nvSpPr>
        <p:spPr>
          <a:xfrm>
            <a:off x="107504" y="2348880"/>
            <a:ext cx="8820472" cy="1793167"/>
          </a:xfrm>
          <a:prstGeom prst="rect">
            <a:avLst/>
          </a:prstGeom>
        </p:spPr>
        <p:txBody>
          <a:bodyPr/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ln>
                  <a:noFill/>
                </a:ln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ja-JP" altLang="en-US" kern="0" dirty="0">
              <a:solidFill>
                <a:srgbClr val="00206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539552" y="1844824"/>
            <a:ext cx="7920880" cy="1872208"/>
          </a:xfrm>
          <a:prstGeom prst="rect">
            <a:avLst/>
          </a:prstGeom>
        </p:spPr>
        <p:txBody>
          <a:bodyPr/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ln>
                  <a:noFill/>
                </a:ln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b="1" kern="0" dirty="0" smtClean="0">
                <a:solidFill>
                  <a:srgbClr val="00206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日本語教育における</a:t>
            </a:r>
            <a:endParaRPr lang="en-US" altLang="ja-JP" b="1" kern="0" dirty="0" smtClean="0">
              <a:solidFill>
                <a:srgbClr val="00206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kern="0" dirty="0" smtClean="0">
                <a:solidFill>
                  <a:srgbClr val="00206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プログラム的視点の重要性</a:t>
            </a:r>
            <a:endParaRPr lang="ja-JP" altLang="en-US" b="1" kern="0" dirty="0">
              <a:solidFill>
                <a:srgbClr val="00206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1907704" y="5016708"/>
            <a:ext cx="5472608" cy="713016"/>
          </a:xfrm>
          <a:prstGeom prst="rect">
            <a:avLst/>
          </a:prstGeom>
        </p:spPr>
        <p:txBody>
          <a:bodyPr/>
          <a:lstStyle>
            <a:lvl1pPr algn="ctr" rtl="0" eaLnBrk="1" latinLnBrk="0" hangingPunct="1">
              <a:spcBef>
                <a:spcPct val="0"/>
              </a:spcBef>
              <a:buNone/>
              <a:defRPr kumimoji="1" sz="4400" baseline="0">
                <a:ln>
                  <a:noFill/>
                </a:ln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kern="0" dirty="0" smtClean="0">
                <a:solidFill>
                  <a:srgbClr val="002060"/>
                </a:solidFill>
                <a:effectLst/>
                <a:latin typeface="AR丸ゴシック体E"/>
                <a:ea typeface="メイリオ" panose="020B0604030504040204" pitchFamily="50" charset="-128"/>
                <a:cs typeface="メイリオ" panose="020B0604030504040204" pitchFamily="50" charset="-128"/>
              </a:rPr>
              <a:t>鈴木　秀明</a:t>
            </a:r>
            <a:endParaRPr lang="en-US" altLang="ja-JP" sz="3200" kern="0" dirty="0" smtClean="0">
              <a:solidFill>
                <a:srgbClr val="002060"/>
              </a:solidFill>
              <a:effectLst/>
              <a:latin typeface="AR丸ゴシック体E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800" kern="0" dirty="0" smtClean="0">
                <a:solidFill>
                  <a:srgbClr val="002060"/>
                </a:solidFill>
                <a:effectLst/>
                <a:latin typeface="AR丸ゴシック体E"/>
                <a:ea typeface="メイリオ" panose="020B0604030504040204" pitchFamily="50" charset="-128"/>
                <a:cs typeface="メイリオ" panose="020B0604030504040204" pitchFamily="50" charset="-128"/>
              </a:rPr>
              <a:t>（目白大学）</a:t>
            </a:r>
            <a:endParaRPr lang="ja-JP" altLang="en-US" sz="1800" kern="0" dirty="0">
              <a:solidFill>
                <a:srgbClr val="002060"/>
              </a:solidFill>
              <a:effectLst/>
              <a:latin typeface="AR丸ゴシック体E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620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467544" y="731520"/>
            <a:ext cx="8352928" cy="44256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質問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36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「プログラム</a:t>
            </a: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」とは？</a:t>
            </a:r>
            <a: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「プログラム</a:t>
            </a:r>
            <a:r>
              <a:rPr lang="ja-JP" altLang="en-US" b="1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」と「コース」との</a:t>
            </a: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違いは？</a:t>
            </a: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28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755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179512" y="404664"/>
            <a:ext cx="8856984" cy="626469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プログラムとコースの例</a:t>
            </a:r>
            <a: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36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</a:t>
            </a: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26" name="Picture 2" descr="E:\研究活動\日本語教育学会\2017\PPT\2017_05_17\IMG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34074"/>
            <a:ext cx="3096344" cy="506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研究活動\日本語教育学会\2017\PPT\2017_05_17\IMG_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434075"/>
            <a:ext cx="5290233" cy="487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97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467544" y="404664"/>
            <a:ext cx="8352928" cy="59766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プログラムとは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</a:t>
            </a:r>
            <a:r>
              <a:rPr lang="ja-JP" altLang="en-US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本パネルセッションにおける定義</a:t>
            </a:r>
            <a:r>
              <a:rPr lang="ja-JP" altLang="en-US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＞</a:t>
            </a: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36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組織や機関において展開されている</a:t>
            </a:r>
            <a: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毎回の授業の一連のまとまりをコース、</a:t>
            </a:r>
            <a: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複数のコースのまとまりを</a:t>
            </a:r>
            <a:r>
              <a:rPr lang="ja-JP" altLang="en-US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</a:t>
            </a:r>
            <a:r>
              <a:rPr lang="en-US" altLang="ja-JP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とする。</a:t>
            </a:r>
            <a: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lang="en-US" altLang="ja-JP" sz="28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28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</a:t>
            </a: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28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39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467544" y="548680"/>
            <a:ext cx="8424936" cy="56166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質問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endParaRPr lang="en-US" altLang="ja-JP" sz="40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12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12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現在、所属先の日本語プログラムにおいて、どの</a:t>
            </a:r>
            <a:r>
              <a:rPr lang="ja-JP" altLang="en-US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ような問題がありますか。</a:t>
            </a:r>
            <a:endParaRPr lang="en-US" altLang="ja-JP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問題の原因は、どこ（誰）にあるでしょうか。</a:t>
            </a:r>
            <a: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問題解決のために、何をしていますか。</a:t>
            </a:r>
            <a:endParaRPr lang="en-US" altLang="ja-JP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 algn="ctr">
              <a:buNone/>
            </a:pPr>
            <a:endParaRPr lang="en-US" altLang="ja-JP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605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179512" y="404664"/>
            <a:ext cx="8784976" cy="633670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教育現場での問題例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marL="45720" indent="0">
              <a:buFont typeface="Wingdings"/>
              <a:buNone/>
            </a:pPr>
            <a:r>
              <a:rPr lang="ja-JP" altLang="en-US" sz="12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問題点＞</a:t>
            </a:r>
            <a:endParaRPr lang="en-US" altLang="ja-JP" sz="2800" b="1" kern="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複数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の科目に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おいて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類似テーマ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のレポート課題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重複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しまった！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sz="28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＜原因＞</a:t>
            </a:r>
            <a:endParaRPr lang="en-US" altLang="ja-JP" sz="2800" b="1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他科目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の学習目標や学習内容に対する理解が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不十分</a:t>
            </a:r>
            <a:endParaRPr lang="en-US" altLang="ja-JP" sz="28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・科目間の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担当教員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による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コミュニケーション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不足</a:t>
            </a: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</a:t>
            </a:r>
            <a:endParaRPr lang="en-US" altLang="ja-JP" sz="28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sz="2800" b="1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＜解決策＞</a:t>
            </a: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・事前の科目間での学習目標での確認</a:t>
            </a:r>
            <a: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8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・担当教員によるコースの進捗状況の把握</a:t>
            </a:r>
            <a:endParaRPr lang="en-US" altLang="ja-JP" sz="2800" b="1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126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107504" y="404664"/>
            <a:ext cx="8928992" cy="61926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問題が生じる場面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marL="45720" indent="0">
              <a:buFont typeface="Wingdings"/>
              <a:buNone/>
            </a:pPr>
            <a:r>
              <a:rPr lang="ja-JP" altLang="en-US" sz="12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1200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授業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担当教員　　　　　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vs 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授業担当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教員</a:t>
            </a:r>
            <a:endParaRPr lang="en-US" altLang="ja-JP" sz="28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授業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教員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vs 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コーディネータ</a:t>
            </a:r>
            <a:endParaRPr lang="en-US" altLang="ja-JP" sz="28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教員　 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 </a:t>
            </a:r>
            <a:r>
              <a:rPr lang="en-US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vs </a:t>
            </a:r>
            <a:r>
              <a:rPr lang="ja-JP" altLang="en-US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学習者</a:t>
            </a:r>
            <a:endParaRPr lang="en-US" altLang="ja-JP" sz="28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教員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        　　　　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vs 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職員</a:t>
            </a:r>
            <a:endParaRPr lang="en-US" altLang="ja-JP" sz="28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地域</a:t>
            </a:r>
            <a:r>
              <a:rPr lang="ja-JP" altLang="ja-JP" sz="28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日本語教育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コーディネータ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vs </a:t>
            </a:r>
            <a:r>
              <a:rPr lang="ja-JP" altLang="en-US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行政職員</a:t>
            </a:r>
            <a:r>
              <a:rPr lang="ja-JP" altLang="en-US" sz="280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 </a:t>
            </a:r>
            <a:endParaRPr lang="en-US" altLang="ja-JP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8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ja-JP" altLang="en-US" sz="280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8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</a:t>
            </a:r>
            <a:endParaRPr lang="en-US" altLang="ja-JP" sz="2800" b="1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sz="2800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None/>
            </a:pPr>
            <a:r>
              <a:rPr lang="ja-JP" altLang="en-US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立場によって物事</a:t>
            </a:r>
            <a:r>
              <a:rPr lang="ja-JP" altLang="en-US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36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捉え方が異なる！！</a:t>
            </a:r>
            <a:endParaRPr lang="en-US" altLang="ja-JP" sz="3600" b="1" kern="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834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2"/>
          <p:cNvSpPr txBox="1">
            <a:spLocks/>
          </p:cNvSpPr>
          <p:nvPr/>
        </p:nvSpPr>
        <p:spPr>
          <a:xfrm>
            <a:off x="395536" y="404664"/>
            <a:ext cx="8496944" cy="61926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Wingdings"/>
              <a:buNone/>
            </a:pP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問題解決に向けて</a:t>
            </a:r>
            <a:r>
              <a:rPr lang="en-US" altLang="ja-JP" sz="4000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marL="45720" indent="0">
              <a:buNone/>
            </a:pPr>
            <a: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36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36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</a:t>
            </a:r>
            <a:r>
              <a:rPr lang="ja-JP" altLang="ja-JP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関係者がプログラムを俯瞰</a:t>
            </a: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　　　　　　　</a:t>
            </a:r>
            <a:endParaRPr lang="en-US" altLang="ja-JP" sz="36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ja-JP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問題の所在を正確に認識</a:t>
            </a: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　　　　　　　</a:t>
            </a:r>
            <a:endParaRPr lang="en-US" altLang="ja-JP" sz="36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・対話を通して、</a:t>
            </a:r>
            <a:r>
              <a:rPr lang="ja-JP" altLang="ja-JP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解決策を探っていく</a:t>
            </a:r>
            <a:endParaRPr lang="en-US" altLang="ja-JP" sz="36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3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・対話の際に、道具や枠組みを用いる</a:t>
            </a:r>
            <a:endParaRPr lang="en-US" altLang="ja-JP" sz="36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endParaRPr lang="en-US" altLang="ja-JP" sz="3600" b="1" kern="0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Font typeface="Wingdings"/>
              <a:buNone/>
            </a:pPr>
            <a:r>
              <a:rPr lang="ja-JP" altLang="en-US" sz="4000" b="1" kern="0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プログラム的視点</a:t>
            </a: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</a:t>
            </a:r>
            <a:endParaRPr lang="en-US" altLang="ja-JP" b="1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Font typeface="Wingdings"/>
              <a:buNone/>
            </a:pP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日々</a:t>
            </a: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b="1" kern="0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活動を</a:t>
            </a:r>
            <a:r>
              <a:rPr lang="ja-JP" altLang="en-US" b="1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捉えることが必要</a:t>
            </a:r>
            <a:endParaRPr lang="en-US" altLang="ja-JP" b="1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endParaRPr lang="en-US" altLang="ja-JP" sz="2800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              </a:t>
            </a:r>
            <a:r>
              <a:rPr lang="en-US" altLang="ja-JP" sz="2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2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/>
            </a:r>
            <a:br>
              <a:rPr lang="en-US" altLang="ja-JP" sz="24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sz="2400" b="1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45720" indent="0">
              <a:buFont typeface="Wingdings"/>
              <a:buNone/>
            </a:pPr>
            <a:r>
              <a:rPr lang="ja-JP" altLang="en-US" sz="1200" kern="0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 kern="0" dirty="0" smtClean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492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みやび">
  <a:themeElements>
    <a:clrScheme name="みやび">
      <a:dk1>
        <a:sysClr val="windowText" lastClr="000000"/>
      </a:dk1>
      <a:lt1>
        <a:sysClr val="window" lastClr="FFFFFF"/>
      </a:lt1>
      <a:dk2>
        <a:srgbClr val="975C1E"/>
      </a:dk2>
      <a:lt2>
        <a:srgbClr val="FFE880"/>
      </a:lt2>
      <a:accent1>
        <a:srgbClr val="E3560E"/>
      </a:accent1>
      <a:accent2>
        <a:srgbClr val="5C5943"/>
      </a:accent2>
      <a:accent3>
        <a:srgbClr val="F1AB3B"/>
      </a:accent3>
      <a:accent4>
        <a:srgbClr val="6D8A16"/>
      </a:accent4>
      <a:accent5>
        <a:srgbClr val="73AAC0"/>
      </a:accent5>
      <a:accent6>
        <a:srgbClr val="3E68AF"/>
      </a:accent6>
      <a:hlink>
        <a:srgbClr val="0000FE"/>
      </a:hlink>
      <a:folHlink>
        <a:srgbClr val="800080"/>
      </a:folHlink>
    </a:clrScheme>
    <a:fontScheme name="みやび">
      <a:majorFont>
        <a:latin typeface="Calibri"/>
        <a:ea typeface=""/>
        <a:cs typeface=""/>
        <a:font script="Jpan" typeface="HGｺﾞｼｯｸE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みやび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tint val="95000"/>
                <a:satMod val="155000"/>
              </a:schemeClr>
            </a:gs>
            <a:gs pos="100000">
              <a:schemeClr val="phClr">
                <a:tint val="47000"/>
                <a:hueMod val="100000"/>
                <a:satMod val="375000"/>
              </a:schemeClr>
            </a:gs>
          </a:gsLst>
          <a:lin ang="5400000" scaled="1"/>
        </a:gradFill>
        <a:blipFill rotWithShape="0">
          <a:blip xmlns:r="http://schemas.openxmlformats.org/officeDocument/2006/relationships" r:embed="rId2">
            <a:duotone>
              <a:schemeClr val="phClr">
                <a:tint val="95000"/>
                <a:shade val="18000"/>
                <a:hueMod val="100000"/>
                <a:satMod val="275000"/>
              </a:schemeClr>
              <a:schemeClr val="phClr">
                <a:tint val="47000"/>
                <a:shade val="100000"/>
                <a:hueMod val="100000"/>
                <a:satMod val="3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Grace</Template>
  <TotalTime>1392</TotalTime>
  <Words>161</Words>
  <Application>Microsoft Office PowerPoint</Application>
  <PresentationFormat>画面に合わせる (4:3)</PresentationFormat>
  <Paragraphs>81</Paragraphs>
  <Slides>11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21" baseType="lpstr">
      <vt:lpstr>AR丸ゴシック体E</vt:lpstr>
      <vt:lpstr>HGｺﾞｼｯｸE</vt:lpstr>
      <vt:lpstr>ＭＳ Ｐゴシック</vt:lpstr>
      <vt:lpstr>ＭＳ ゴシック</vt:lpstr>
      <vt:lpstr>メイリオ</vt:lpstr>
      <vt:lpstr>Calibri</vt:lpstr>
      <vt:lpstr>Corbel</vt:lpstr>
      <vt:lpstr>Wingdings</vt:lpstr>
      <vt:lpstr>Wingdings 2</vt:lpstr>
      <vt:lpstr>みやび</vt:lpstr>
      <vt:lpstr>「日本語教育プログラム論」 　　　　　　構築に向けての提案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「日本語教育プログラム論」構築に向けての提案 </dc:title>
  <dc:creator>PC User</dc:creator>
  <cp:lastModifiedBy>systemmanager</cp:lastModifiedBy>
  <cp:revision>192</cp:revision>
  <cp:lastPrinted>2017-05-19T07:39:02Z</cp:lastPrinted>
  <dcterms:created xsi:type="dcterms:W3CDTF">2017-05-12T23:17:57Z</dcterms:created>
  <dcterms:modified xsi:type="dcterms:W3CDTF">2017-05-19T07:39:52Z</dcterms:modified>
</cp:coreProperties>
</file>